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8"/>
  </p:notesMasterIdLst>
  <p:handoutMasterIdLst>
    <p:handoutMasterId r:id="rId9"/>
  </p:handoutMasterIdLst>
  <p:sldIdLst>
    <p:sldId id="526" r:id="rId5"/>
    <p:sldId id="532" r:id="rId6"/>
    <p:sldId id="53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3725C-A64D-4618-BC6C-E30C1DC1B616}" v="3423" dt="2020-12-03T20:32:17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Pollard" userId="d6ed55df-a156-402a-9aa4-8a8d6ec52d24" providerId="ADAL" clId="{C883725C-A64D-4618-BC6C-E30C1DC1B616}"/>
    <pc:docChg chg="undo custSel addSld delSld modSld">
      <pc:chgData name="Mark Pollard" userId="d6ed55df-a156-402a-9aa4-8a8d6ec52d24" providerId="ADAL" clId="{C883725C-A64D-4618-BC6C-E30C1DC1B616}" dt="2020-12-03T20:32:17.854" v="3422" actId="20577"/>
      <pc:docMkLst>
        <pc:docMk/>
      </pc:docMkLst>
      <pc:sldChg chg="modSp">
        <pc:chgData name="Mark Pollard" userId="d6ed55df-a156-402a-9aa4-8a8d6ec52d24" providerId="ADAL" clId="{C883725C-A64D-4618-BC6C-E30C1DC1B616}" dt="2020-11-27T10:56:32.610" v="3270" actId="20577"/>
        <pc:sldMkLst>
          <pc:docMk/>
          <pc:sldMk cId="2495117945" sldId="526"/>
        </pc:sldMkLst>
        <pc:spChg chg="mod">
          <ac:chgData name="Mark Pollard" userId="d6ed55df-a156-402a-9aa4-8a8d6ec52d24" providerId="ADAL" clId="{C883725C-A64D-4618-BC6C-E30C1DC1B616}" dt="2020-11-27T10:56:32.610" v="3270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C883725C-A64D-4618-BC6C-E30C1DC1B616}" dt="2020-12-03T20:32:17.854" v="3422" actId="20577"/>
        <pc:sldMkLst>
          <pc:docMk/>
          <pc:sldMk cId="1772311877" sldId="532"/>
        </pc:sldMkLst>
        <pc:spChg chg="mod">
          <ac:chgData name="Mark Pollard" userId="d6ed55df-a156-402a-9aa4-8a8d6ec52d24" providerId="ADAL" clId="{C883725C-A64D-4618-BC6C-E30C1DC1B616}" dt="2020-12-03T20:32:17.854" v="3422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 modSp">
        <pc:chgData name="Mark Pollard" userId="d6ed55df-a156-402a-9aa4-8a8d6ec52d24" providerId="ADAL" clId="{C883725C-A64D-4618-BC6C-E30C1DC1B616}" dt="2020-12-03T20:29:09.800" v="3274" actId="1035"/>
        <pc:sldMkLst>
          <pc:docMk/>
          <pc:sldMk cId="1284509169" sldId="533"/>
        </pc:sldMkLst>
        <pc:spChg chg="add del mod">
          <ac:chgData name="Mark Pollard" userId="d6ed55df-a156-402a-9aa4-8a8d6ec52d24" providerId="ADAL" clId="{C883725C-A64D-4618-BC6C-E30C1DC1B616}" dt="2020-11-27T10:53:27.064" v="3159"/>
          <ac:spMkLst>
            <pc:docMk/>
            <pc:sldMk cId="1284509169" sldId="533"/>
            <ac:spMk id="3" creationId="{A756970C-0BA3-47BD-8FBB-B6EDE6DCBD9E}"/>
          </ac:spMkLst>
        </pc:spChg>
        <pc:picChg chg="add del">
          <ac:chgData name="Mark Pollard" userId="d6ed55df-a156-402a-9aa4-8a8d6ec52d24" providerId="ADAL" clId="{C883725C-A64D-4618-BC6C-E30C1DC1B616}" dt="2020-12-03T20:28:58.304" v="3271" actId="478"/>
          <ac:picMkLst>
            <pc:docMk/>
            <pc:sldMk cId="1284509169" sldId="533"/>
            <ac:picMk id="2" creationId="{DE23110D-03AA-4406-BE4E-D4A3D101D34E}"/>
          </ac:picMkLst>
        </pc:picChg>
        <pc:picChg chg="del">
          <ac:chgData name="Mark Pollard" userId="d6ed55df-a156-402a-9aa4-8a8d6ec52d24" providerId="ADAL" clId="{C883725C-A64D-4618-BC6C-E30C1DC1B616}" dt="2020-10-29T16:59:03.848" v="17" actId="478"/>
          <ac:picMkLst>
            <pc:docMk/>
            <pc:sldMk cId="1284509169" sldId="533"/>
            <ac:picMk id="2" creationId="{F1724A32-AA8A-4BE8-A1CA-87198566FE90}"/>
          </ac:picMkLst>
        </pc:picChg>
        <pc:picChg chg="add del mod">
          <ac:chgData name="Mark Pollard" userId="d6ed55df-a156-402a-9aa4-8a8d6ec52d24" providerId="ADAL" clId="{C883725C-A64D-4618-BC6C-E30C1DC1B616}" dt="2020-10-29T16:59:43.327" v="20" actId="478"/>
          <ac:picMkLst>
            <pc:docMk/>
            <pc:sldMk cId="1284509169" sldId="533"/>
            <ac:picMk id="3" creationId="{46153101-D7E9-4353-AF8B-C7B794598BB0}"/>
          </ac:picMkLst>
        </pc:picChg>
        <pc:picChg chg="add mod">
          <ac:chgData name="Mark Pollard" userId="d6ed55df-a156-402a-9aa4-8a8d6ec52d24" providerId="ADAL" clId="{C883725C-A64D-4618-BC6C-E30C1DC1B616}" dt="2020-12-03T20:29:09.800" v="3274" actId="1035"/>
          <ac:picMkLst>
            <pc:docMk/>
            <pc:sldMk cId="1284509169" sldId="533"/>
            <ac:picMk id="3" creationId="{65BD8F2D-EC71-4AE7-B444-1AB65A496FFA}"/>
          </ac:picMkLst>
        </pc:picChg>
        <pc:picChg chg="add del mod">
          <ac:chgData name="Mark Pollard" userId="d6ed55df-a156-402a-9aa4-8a8d6ec52d24" providerId="ADAL" clId="{C883725C-A64D-4618-BC6C-E30C1DC1B616}" dt="2020-10-29T16:59:58.178" v="29" actId="478"/>
          <ac:picMkLst>
            <pc:docMk/>
            <pc:sldMk cId="1284509169" sldId="533"/>
            <ac:picMk id="4" creationId="{17B492F2-8636-4333-AB38-B02292C4415F}"/>
          </ac:picMkLst>
        </pc:picChg>
        <pc:picChg chg="add del mod">
          <ac:chgData name="Mark Pollard" userId="d6ed55df-a156-402a-9aa4-8a8d6ec52d24" providerId="ADAL" clId="{C883725C-A64D-4618-BC6C-E30C1DC1B616}" dt="2020-10-29T17:01:30.470" v="32" actId="478"/>
          <ac:picMkLst>
            <pc:docMk/>
            <pc:sldMk cId="1284509169" sldId="533"/>
            <ac:picMk id="5" creationId="{66C9F4F4-69CB-4CC4-961C-2E0BF95A3A57}"/>
          </ac:picMkLst>
        </pc:picChg>
        <pc:picChg chg="add del">
          <ac:chgData name="Mark Pollard" userId="d6ed55df-a156-402a-9aa4-8a8d6ec52d24" providerId="ADAL" clId="{C883725C-A64D-4618-BC6C-E30C1DC1B616}" dt="2020-11-27T10:52:12.728" v="3133" actId="478"/>
          <ac:picMkLst>
            <pc:docMk/>
            <pc:sldMk cId="1284509169" sldId="533"/>
            <ac:picMk id="6" creationId="{F56370AE-4EA2-48B6-BE2E-3E7C5A23D79E}"/>
          </ac:picMkLst>
        </pc:picChg>
      </pc:sldChg>
    </pc:docChg>
  </pc:docChgLst>
  <pc:docChgLst>
    <pc:chgData name="Mark Pollard" userId="d6ed55df-a156-402a-9aa4-8a8d6ec52d24" providerId="ADAL" clId="{E12A591E-9B13-498E-8D1E-B97572D8B3BC}"/>
    <pc:docChg chg="custSel modSld">
      <pc:chgData name="Mark Pollard" userId="d6ed55df-a156-402a-9aa4-8a8d6ec52d24" providerId="ADAL" clId="{E12A591E-9B13-498E-8D1E-B97572D8B3BC}" dt="2020-09-25T08:18:32.948" v="178" actId="20577"/>
      <pc:docMkLst>
        <pc:docMk/>
      </pc:docMkLst>
      <pc:sldChg chg="modSp">
        <pc:chgData name="Mark Pollard" userId="d6ed55df-a156-402a-9aa4-8a8d6ec52d24" providerId="ADAL" clId="{E12A591E-9B13-498E-8D1E-B97572D8B3BC}" dt="2020-09-25T08:17:24.927" v="17" actId="20577"/>
        <pc:sldMkLst>
          <pc:docMk/>
          <pc:sldMk cId="2495117945" sldId="526"/>
        </pc:sldMkLst>
        <pc:spChg chg="mod">
          <ac:chgData name="Mark Pollard" userId="d6ed55df-a156-402a-9aa4-8a8d6ec52d24" providerId="ADAL" clId="{E12A591E-9B13-498E-8D1E-B97572D8B3BC}" dt="2020-09-25T08:17:24.927" v="17" actId="20577"/>
          <ac:spMkLst>
            <pc:docMk/>
            <pc:sldMk cId="2495117945" sldId="526"/>
            <ac:spMk id="3" creationId="{00000000-0000-0000-0000-000000000000}"/>
          </ac:spMkLst>
        </pc:spChg>
      </pc:sldChg>
      <pc:sldChg chg="modSp">
        <pc:chgData name="Mark Pollard" userId="d6ed55df-a156-402a-9aa4-8a8d6ec52d24" providerId="ADAL" clId="{E12A591E-9B13-498E-8D1E-B97572D8B3BC}" dt="2020-09-25T08:18:32.948" v="178" actId="20577"/>
        <pc:sldMkLst>
          <pc:docMk/>
          <pc:sldMk cId="1772311877" sldId="532"/>
        </pc:sldMkLst>
        <pc:spChg chg="mod">
          <ac:chgData name="Mark Pollard" userId="d6ed55df-a156-402a-9aa4-8a8d6ec52d24" providerId="ADAL" clId="{E12A591E-9B13-498E-8D1E-B97572D8B3BC}" dt="2020-09-25T08:18:32.948" v="178" actId="20577"/>
          <ac:spMkLst>
            <pc:docMk/>
            <pc:sldMk cId="1772311877" sldId="532"/>
            <ac:spMk id="6" creationId="{2323BD94-2299-4994-92D5-B1B7DE15F25C}"/>
          </ac:spMkLst>
        </pc:spChg>
      </pc:sldChg>
      <pc:sldChg chg="addSp delSp">
        <pc:chgData name="Mark Pollard" userId="d6ed55df-a156-402a-9aa4-8a8d6ec52d24" providerId="ADAL" clId="{E12A591E-9B13-498E-8D1E-B97572D8B3BC}" dt="2020-09-25T08:16:07.566" v="1"/>
        <pc:sldMkLst>
          <pc:docMk/>
          <pc:sldMk cId="1284509169" sldId="533"/>
        </pc:sldMkLst>
        <pc:picChg chg="add">
          <ac:chgData name="Mark Pollard" userId="d6ed55df-a156-402a-9aa4-8a8d6ec52d24" providerId="ADAL" clId="{E12A591E-9B13-498E-8D1E-B97572D8B3BC}" dt="2020-09-25T08:16:07.566" v="1"/>
          <ac:picMkLst>
            <pc:docMk/>
            <pc:sldMk cId="1284509169" sldId="533"/>
            <ac:picMk id="2" creationId="{F1724A32-AA8A-4BE8-A1CA-87198566FE90}"/>
          </ac:picMkLst>
        </pc:picChg>
        <pc:picChg chg="del">
          <ac:chgData name="Mark Pollard" userId="d6ed55df-a156-402a-9aa4-8a8d6ec52d24" providerId="ADAL" clId="{E12A591E-9B13-498E-8D1E-B97572D8B3BC}" dt="2020-09-25T08:16:05.299" v="0" actId="478"/>
          <ac:picMkLst>
            <pc:docMk/>
            <pc:sldMk cId="1284509169" sldId="533"/>
            <ac:picMk id="3" creationId="{BB0D9092-B846-4891-A50A-B0CA3180B804}"/>
          </ac:picMkLst>
        </pc:picChg>
      </pc:sldChg>
    </pc:docChg>
  </pc:docChgLst>
  <pc:docChgLst>
    <pc:chgData name="Pollard, Mark" userId="d6ed55df-a156-402a-9aa4-8a8d6ec52d24" providerId="ADAL" clId="{D800016E-32E1-441A-9A63-E97FD60B6ABE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IX Refresh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4945"/>
            <a:ext cx="6400800" cy="13144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>
                <a:solidFill>
                  <a:srgbClr val="3E5AA8"/>
                </a:solidFill>
                <a:latin typeface="Arial"/>
                <a:cs typeface="Arial"/>
              </a:rPr>
              <a:t>December 2020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A5EFE3-CD39-4A28-A744-E4BB4133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IX Refresh Customer Update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23BD94-2299-4994-92D5-B1B7DE15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53455"/>
            <a:ext cx="8229600" cy="408093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is not currently being impacted by COVID-19 restrictions </a:t>
            </a:r>
          </a:p>
          <a:p>
            <a:endParaRPr lang="en-US" sz="9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The project end date is February 2021. Our current run rate is tracking a February completion</a:t>
            </a:r>
          </a:p>
          <a:p>
            <a:endParaRPr lang="en-US" sz="1400" kern="0" dirty="0">
              <a:latin typeface="Arial"/>
              <a:cs typeface="Arial"/>
            </a:endParaRPr>
          </a:p>
          <a:p>
            <a:r>
              <a:rPr lang="en-US" sz="1400" kern="0">
                <a:latin typeface="Arial"/>
                <a:cs typeface="Arial"/>
              </a:rPr>
              <a:t>The project </a:t>
            </a:r>
            <a:r>
              <a:rPr lang="en-US" sz="1400" kern="0" dirty="0">
                <a:latin typeface="Arial"/>
                <a:cs typeface="Arial"/>
              </a:rPr>
              <a:t>targeted to complete all physical installations by 30</a:t>
            </a:r>
            <a:r>
              <a:rPr lang="en-US" sz="1400" kern="0" baseline="30000" dirty="0">
                <a:latin typeface="Arial"/>
                <a:cs typeface="Arial"/>
              </a:rPr>
              <a:t>th</a:t>
            </a:r>
            <a:r>
              <a:rPr lang="en-US" sz="1400" kern="0" dirty="0">
                <a:latin typeface="Arial"/>
                <a:cs typeface="Arial"/>
              </a:rPr>
              <a:t> November. </a:t>
            </a:r>
          </a:p>
          <a:p>
            <a:pPr lvl="1"/>
            <a:r>
              <a:rPr lang="en-US" sz="1200" kern="0" dirty="0">
                <a:latin typeface="Arial"/>
                <a:cs typeface="Arial"/>
              </a:rPr>
              <a:t>6 sites (3%) missed the milestone date</a:t>
            </a:r>
          </a:p>
          <a:p>
            <a:pPr lvl="2"/>
            <a:r>
              <a:rPr lang="en-US" sz="1000" kern="0" dirty="0">
                <a:latin typeface="Arial"/>
                <a:cs typeface="Arial"/>
              </a:rPr>
              <a:t>3 sites have dates scheduled in December</a:t>
            </a:r>
          </a:p>
          <a:p>
            <a:pPr lvl="2"/>
            <a:r>
              <a:rPr lang="en-US" sz="1000" kern="0" dirty="0">
                <a:latin typeface="Arial"/>
                <a:cs typeface="Arial"/>
              </a:rPr>
              <a:t>3 sites yet to be scheduled</a:t>
            </a:r>
          </a:p>
          <a:p>
            <a:pPr marL="457200" lvl="1" indent="0">
              <a:buNone/>
            </a:pPr>
            <a:endParaRPr lang="en-US" sz="1200" kern="0" dirty="0">
              <a:latin typeface="Arial"/>
              <a:cs typeface="Arial"/>
            </a:endParaRPr>
          </a:p>
          <a:p>
            <a:r>
              <a:rPr lang="en-US" sz="1400" kern="0" dirty="0">
                <a:latin typeface="Arial"/>
                <a:cs typeface="Arial"/>
              </a:rPr>
              <a:t>86% of all migrations have been completed</a:t>
            </a:r>
          </a:p>
          <a:p>
            <a:pPr lvl="1"/>
            <a:endParaRPr lang="en-US" sz="1400" kern="0" dirty="0">
              <a:latin typeface="Arial"/>
              <a:cs typeface="Arial"/>
            </a:endParaRPr>
          </a:p>
          <a:p>
            <a:r>
              <a:rPr lang="en-GB" sz="1400" kern="0" dirty="0">
                <a:latin typeface="Arial"/>
                <a:cs typeface="Arial"/>
              </a:rPr>
              <a:t>Project team have engaged with our legacy service provider to secure extension terms, if needed.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Agreement in place to extend support past February 2021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Minimum 3 month extension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A decision will be made mid-December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kern="0" dirty="0">
                <a:latin typeface="Arial"/>
                <a:cs typeface="Arial"/>
              </a:rPr>
              <a:t>Project needs customer support to ensure all remaining sites are migrated by February</a:t>
            </a:r>
            <a:endParaRPr lang="en-US" sz="1400" kern="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100" kern="0" dirty="0">
              <a:latin typeface="Arial"/>
              <a:cs typeface="Arial"/>
            </a:endParaRPr>
          </a:p>
          <a:p>
            <a:r>
              <a:rPr lang="en-GB" sz="1400" dirty="0"/>
              <a:t>If you have any questions or concerns, please reach out to </a:t>
            </a:r>
            <a:r>
              <a:rPr lang="en-US" sz="1400" kern="0" dirty="0">
                <a:latin typeface="Arial"/>
                <a:hlinkClick r:id="rId2"/>
              </a:rPr>
              <a:t>box.xoserve.IXEnquiries@xoserve.com</a:t>
            </a:r>
            <a:endParaRPr lang="en-GB" sz="1400" kern="0" dirty="0">
              <a:latin typeface="Arial"/>
              <a:cs typeface="Arial"/>
            </a:endParaRPr>
          </a:p>
          <a:p>
            <a:endParaRPr lang="en-GB" sz="11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BD8F2D-EC71-4AE7-B444-1AB65A496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641"/>
            <a:ext cx="9144000" cy="431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0916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071AB4-1451-4E1F-A12C-27BC1B5FDE3D}"/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www.w3.org/XML/1998/namespace"/>
    <ds:schemaRef ds:uri="24938e36-1604-481e-b36a-cfeb5237cbd3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5b14776a-25fa-4f57-ace4-8ef8b5833d4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1232</TotalTime>
  <Words>150</Words>
  <Application>Microsoft Office PowerPoint</Application>
  <PresentationFormat>On-screen Show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xoserve</vt:lpstr>
      <vt:lpstr>Xoserve IX Refresh</vt:lpstr>
      <vt:lpstr>IX Refresh Customer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Mark Pollard</cp:lastModifiedBy>
  <cp:revision>17</cp:revision>
  <dcterms:created xsi:type="dcterms:W3CDTF">2018-09-02T17:12:15Z</dcterms:created>
  <dcterms:modified xsi:type="dcterms:W3CDTF">2020-12-03T20:32:26Z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