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88" r:id="rId5"/>
    <p:sldId id="289" r:id="rId6"/>
    <p:sldId id="1436" r:id="rId7"/>
    <p:sldId id="1437" r:id="rId8"/>
    <p:sldId id="1440" r:id="rId9"/>
    <p:sldId id="1438" r:id="rId10"/>
    <p:sldId id="1439" r:id="rId11"/>
    <p:sldId id="1434"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CF9E"/>
    <a:srgbClr val="FCBC55"/>
    <a:srgbClr val="1D3E61"/>
    <a:srgbClr val="6440A3"/>
    <a:srgbClr val="3E5AA8"/>
    <a:srgbClr val="40D1F5"/>
    <a:srgbClr val="D75733"/>
    <a:srgbClr val="84B8DA"/>
    <a:srgbClr val="2B80B1"/>
    <a:srgbClr val="B1D6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3066CD-C956-4817-B1B3-66CC39A2D9F3}" v="32" dt="2020-12-07T15:51:11.1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245" autoAdjust="0"/>
  </p:normalViewPr>
  <p:slideViewPr>
    <p:cSldViewPr>
      <p:cViewPr>
        <p:scale>
          <a:sx n="100" d="100"/>
          <a:sy n="100" d="100"/>
        </p:scale>
        <p:origin x="1914" y="9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s, Simon" userId="141bd518-a903-4682-a1d6-6717e25c6057" providerId="ADAL" clId="{686663CC-66F0-43A2-BABA-BFE567523419}"/>
  </pc:docChgLst>
  <pc:docChgLst>
    <pc:chgData name="Harris, Simon" userId="141bd518-a903-4682-a1d6-6717e25c6057" providerId="ADAL" clId="{24A5F9A2-6BC5-4605-A56E-84D6D132F7A9}"/>
  </pc:docChgLst>
  <pc:docChgLst>
    <pc:chgData name="Harris, Simon" userId="141bd518-a903-4682-a1d6-6717e25c6057" providerId="ADAL" clId="{5E3CA427-9D8B-4BF1-B318-929DE94417B5}"/>
  </pc:docChgLst>
  <pc:docChgLst>
    <pc:chgData name="Harris, Simon" userId="141bd518-a903-4682-a1d6-6717e25c6057" providerId="ADAL" clId="{89B266F7-0432-4720-B9F6-6DBBC4F7EB73}"/>
  </pc:docChgLst>
  <pc:docChgLst>
    <pc:chgData name="Harris, Simon" userId="141bd518-a903-4682-a1d6-6717e25c6057" providerId="ADAL" clId="{B71DEEF7-7D08-430B-9D71-B3D2924F602B}"/>
  </pc:docChgLst>
  <pc:docChgLst>
    <pc:chgData name="Simon Harris" userId="141bd518-a903-4682-a1d6-6717e25c6057" providerId="ADAL" clId="{B53066CD-C956-4817-B1B3-66CC39A2D9F3}"/>
    <pc:docChg chg="undo custSel mod addSld delSld modSld">
      <pc:chgData name="Simon Harris" userId="141bd518-a903-4682-a1d6-6717e25c6057" providerId="ADAL" clId="{B53066CD-C956-4817-B1B3-66CC39A2D9F3}" dt="2020-12-07T16:43:21.734" v="5472" actId="20577"/>
      <pc:docMkLst>
        <pc:docMk/>
      </pc:docMkLst>
      <pc:sldChg chg="addSp delSp modSp">
        <pc:chgData name="Simon Harris" userId="141bd518-a903-4682-a1d6-6717e25c6057" providerId="ADAL" clId="{B53066CD-C956-4817-B1B3-66CC39A2D9F3}" dt="2020-12-04T15:26:13.248" v="2494" actId="1076"/>
        <pc:sldMkLst>
          <pc:docMk/>
          <pc:sldMk cId="3653749228" sldId="288"/>
        </pc:sldMkLst>
        <pc:spChg chg="mod">
          <ac:chgData name="Simon Harris" userId="141bd518-a903-4682-a1d6-6717e25c6057" providerId="ADAL" clId="{B53066CD-C956-4817-B1B3-66CC39A2D9F3}" dt="2020-12-04T15:26:13.248" v="2494" actId="1076"/>
          <ac:spMkLst>
            <pc:docMk/>
            <pc:sldMk cId="3653749228" sldId="288"/>
            <ac:spMk id="2" creationId="{00000000-0000-0000-0000-000000000000}"/>
          </ac:spMkLst>
        </pc:spChg>
        <pc:spChg chg="del mod">
          <ac:chgData name="Simon Harris" userId="141bd518-a903-4682-a1d6-6717e25c6057" providerId="ADAL" clId="{B53066CD-C956-4817-B1B3-66CC39A2D9F3}" dt="2020-12-04T15:26:03.170" v="2492" actId="478"/>
          <ac:spMkLst>
            <pc:docMk/>
            <pc:sldMk cId="3653749228" sldId="288"/>
            <ac:spMk id="3" creationId="{00000000-0000-0000-0000-000000000000}"/>
          </ac:spMkLst>
        </pc:spChg>
        <pc:spChg chg="add del mod">
          <ac:chgData name="Simon Harris" userId="141bd518-a903-4682-a1d6-6717e25c6057" providerId="ADAL" clId="{B53066CD-C956-4817-B1B3-66CC39A2D9F3}" dt="2020-12-04T15:26:05.872" v="2493" actId="478"/>
          <ac:spMkLst>
            <pc:docMk/>
            <pc:sldMk cId="3653749228" sldId="288"/>
            <ac:spMk id="5" creationId="{6819CEB6-D662-4DF2-B525-774F7DCD74EA}"/>
          </ac:spMkLst>
        </pc:spChg>
      </pc:sldChg>
      <pc:sldChg chg="modSp">
        <pc:chgData name="Simon Harris" userId="141bd518-a903-4682-a1d6-6717e25c6057" providerId="ADAL" clId="{B53066CD-C956-4817-B1B3-66CC39A2D9F3}" dt="2020-12-07T10:39:56.344" v="3864" actId="20578"/>
        <pc:sldMkLst>
          <pc:docMk/>
          <pc:sldMk cId="3032674271" sldId="289"/>
        </pc:sldMkLst>
        <pc:spChg chg="mod">
          <ac:chgData name="Simon Harris" userId="141bd518-a903-4682-a1d6-6717e25c6057" providerId="ADAL" clId="{B53066CD-C956-4817-B1B3-66CC39A2D9F3}" dt="2020-12-07T10:39:56.344" v="3864" actId="20578"/>
          <ac:spMkLst>
            <pc:docMk/>
            <pc:sldMk cId="3032674271" sldId="289"/>
            <ac:spMk id="3" creationId="{CF8C135D-8EA3-4A6E-A488-C81F115F48AC}"/>
          </ac:spMkLst>
        </pc:spChg>
      </pc:sldChg>
      <pc:sldChg chg="modSp">
        <pc:chgData name="Simon Harris" userId="141bd518-a903-4682-a1d6-6717e25c6057" providerId="ADAL" clId="{B53066CD-C956-4817-B1B3-66CC39A2D9F3}" dt="2020-12-07T16:08:49.024" v="5226" actId="20577"/>
        <pc:sldMkLst>
          <pc:docMk/>
          <pc:sldMk cId="938769694" sldId="1434"/>
        </pc:sldMkLst>
        <pc:spChg chg="mod">
          <ac:chgData name="Simon Harris" userId="141bd518-a903-4682-a1d6-6717e25c6057" providerId="ADAL" clId="{B53066CD-C956-4817-B1B3-66CC39A2D9F3}" dt="2020-12-07T15:39:30.038" v="4323" actId="20577"/>
          <ac:spMkLst>
            <pc:docMk/>
            <pc:sldMk cId="938769694" sldId="1434"/>
            <ac:spMk id="2" creationId="{8BF1A55B-3D29-4123-95B4-0D38568C62AA}"/>
          </ac:spMkLst>
        </pc:spChg>
        <pc:spChg chg="mod">
          <ac:chgData name="Simon Harris" userId="141bd518-a903-4682-a1d6-6717e25c6057" providerId="ADAL" clId="{B53066CD-C956-4817-B1B3-66CC39A2D9F3}" dt="2020-12-07T16:08:49.024" v="5226" actId="20577"/>
          <ac:spMkLst>
            <pc:docMk/>
            <pc:sldMk cId="938769694" sldId="1434"/>
            <ac:spMk id="3" creationId="{C24C7B1D-AEC1-4DF2-B523-6EDA52AA6A6A}"/>
          </ac:spMkLst>
        </pc:spChg>
      </pc:sldChg>
      <pc:sldChg chg="modSp add">
        <pc:chgData name="Simon Harris" userId="141bd518-a903-4682-a1d6-6717e25c6057" providerId="ADAL" clId="{B53066CD-C956-4817-B1B3-66CC39A2D9F3}" dt="2020-12-06T18:13:35.749" v="2873" actId="20577"/>
        <pc:sldMkLst>
          <pc:docMk/>
          <pc:sldMk cId="2644555302" sldId="1436"/>
        </pc:sldMkLst>
        <pc:spChg chg="mod">
          <ac:chgData name="Simon Harris" userId="141bd518-a903-4682-a1d6-6717e25c6057" providerId="ADAL" clId="{B53066CD-C956-4817-B1B3-66CC39A2D9F3}" dt="2020-12-03T18:37:03.175" v="116" actId="20577"/>
          <ac:spMkLst>
            <pc:docMk/>
            <pc:sldMk cId="2644555302" sldId="1436"/>
            <ac:spMk id="2" creationId="{6137513A-6C91-449A-BC2A-F83F5FE0488C}"/>
          </ac:spMkLst>
        </pc:spChg>
        <pc:spChg chg="mod">
          <ac:chgData name="Simon Harris" userId="141bd518-a903-4682-a1d6-6717e25c6057" providerId="ADAL" clId="{B53066CD-C956-4817-B1B3-66CC39A2D9F3}" dt="2020-12-06T18:13:35.749" v="2873" actId="20577"/>
          <ac:spMkLst>
            <pc:docMk/>
            <pc:sldMk cId="2644555302" sldId="1436"/>
            <ac:spMk id="3" creationId="{EF6CD6CD-2DD3-4591-BC75-65B68ECD84AB}"/>
          </ac:spMkLst>
        </pc:spChg>
      </pc:sldChg>
      <pc:sldChg chg="addSp delSp modSp add">
        <pc:chgData name="Simon Harris" userId="141bd518-a903-4682-a1d6-6717e25c6057" providerId="ADAL" clId="{B53066CD-C956-4817-B1B3-66CC39A2D9F3}" dt="2020-12-07T16:40:46.510" v="5370" actId="20577"/>
        <pc:sldMkLst>
          <pc:docMk/>
          <pc:sldMk cId="2522347639" sldId="1437"/>
        </pc:sldMkLst>
        <pc:spChg chg="mod">
          <ac:chgData name="Simon Harris" userId="141bd518-a903-4682-a1d6-6717e25c6057" providerId="ADAL" clId="{B53066CD-C956-4817-B1B3-66CC39A2D9F3}" dt="2020-12-04T15:36:11.137" v="2856" actId="20577"/>
          <ac:spMkLst>
            <pc:docMk/>
            <pc:sldMk cId="2522347639" sldId="1437"/>
            <ac:spMk id="2" creationId="{6137513A-6C91-449A-BC2A-F83F5FE0488C}"/>
          </ac:spMkLst>
        </pc:spChg>
        <pc:spChg chg="mod">
          <ac:chgData name="Simon Harris" userId="141bd518-a903-4682-a1d6-6717e25c6057" providerId="ADAL" clId="{B53066CD-C956-4817-B1B3-66CC39A2D9F3}" dt="2020-12-07T16:40:46.510" v="5370" actId="20577"/>
          <ac:spMkLst>
            <pc:docMk/>
            <pc:sldMk cId="2522347639" sldId="1437"/>
            <ac:spMk id="3" creationId="{EF6CD6CD-2DD3-4591-BC75-65B68ECD84AB}"/>
          </ac:spMkLst>
        </pc:spChg>
        <pc:picChg chg="add del mod">
          <ac:chgData name="Simon Harris" userId="141bd518-a903-4682-a1d6-6717e25c6057" providerId="ADAL" clId="{B53066CD-C956-4817-B1B3-66CC39A2D9F3}" dt="2020-12-04T10:08:45.627" v="1541" actId="478"/>
          <ac:picMkLst>
            <pc:docMk/>
            <pc:sldMk cId="2522347639" sldId="1437"/>
            <ac:picMk id="4" creationId="{AAE0C0D2-5515-487D-8267-E8982021EC80}"/>
          </ac:picMkLst>
        </pc:picChg>
      </pc:sldChg>
      <pc:sldChg chg="addSp delSp modSp add mod setBg">
        <pc:chgData name="Simon Harris" userId="141bd518-a903-4682-a1d6-6717e25c6057" providerId="ADAL" clId="{B53066CD-C956-4817-B1B3-66CC39A2D9F3}" dt="2020-12-07T16:43:21.734" v="5472" actId="20577"/>
        <pc:sldMkLst>
          <pc:docMk/>
          <pc:sldMk cId="3689465272" sldId="1438"/>
        </pc:sldMkLst>
        <pc:spChg chg="mod ord">
          <ac:chgData name="Simon Harris" userId="141bd518-a903-4682-a1d6-6717e25c6057" providerId="ADAL" clId="{B53066CD-C956-4817-B1B3-66CC39A2D9F3}" dt="2020-12-07T15:57:53.531" v="5000" actId="20577"/>
          <ac:spMkLst>
            <pc:docMk/>
            <pc:sldMk cId="3689465272" sldId="1438"/>
            <ac:spMk id="2" creationId="{6137513A-6C91-449A-BC2A-F83F5FE0488C}"/>
          </ac:spMkLst>
        </pc:spChg>
        <pc:spChg chg="del">
          <ac:chgData name="Simon Harris" userId="141bd518-a903-4682-a1d6-6717e25c6057" providerId="ADAL" clId="{B53066CD-C956-4817-B1B3-66CC39A2D9F3}" dt="2020-12-03T19:17:22.799" v="1537" actId="478"/>
          <ac:spMkLst>
            <pc:docMk/>
            <pc:sldMk cId="3689465272" sldId="1438"/>
            <ac:spMk id="3" creationId="{EF6CD6CD-2DD3-4591-BC75-65B68ECD84AB}"/>
          </ac:spMkLst>
        </pc:spChg>
        <pc:spChg chg="add del mod">
          <ac:chgData name="Simon Harris" userId="141bd518-a903-4682-a1d6-6717e25c6057" providerId="ADAL" clId="{B53066CD-C956-4817-B1B3-66CC39A2D9F3}" dt="2020-12-03T19:17:24.805" v="1538" actId="478"/>
          <ac:spMkLst>
            <pc:docMk/>
            <pc:sldMk cId="3689465272" sldId="1438"/>
            <ac:spMk id="6" creationId="{49128031-BA50-4AD3-9956-427BAF57630C}"/>
          </ac:spMkLst>
        </pc:spChg>
        <pc:spChg chg="add mod">
          <ac:chgData name="Simon Harris" userId="141bd518-a903-4682-a1d6-6717e25c6057" providerId="ADAL" clId="{B53066CD-C956-4817-B1B3-66CC39A2D9F3}" dt="2020-12-07T16:43:21.734" v="5472" actId="20577"/>
          <ac:spMkLst>
            <pc:docMk/>
            <pc:sldMk cId="3689465272" sldId="1438"/>
            <ac:spMk id="12" creationId="{D2A0F113-1FDB-4551-A623-28BA5C81E043}"/>
          </ac:spMkLst>
        </pc:spChg>
        <pc:spChg chg="add del">
          <ac:chgData name="Simon Harris" userId="141bd518-a903-4682-a1d6-6717e25c6057" providerId="ADAL" clId="{B53066CD-C956-4817-B1B3-66CC39A2D9F3}" dt="2020-12-04T10:57:47.522" v="1577" actId="26606"/>
          <ac:spMkLst>
            <pc:docMk/>
            <pc:sldMk cId="3689465272" sldId="1438"/>
            <ac:spMk id="14" creationId="{96918796-2918-40D6-BE3A-4600C47FCD42}"/>
          </ac:spMkLst>
        </pc:spChg>
        <pc:picChg chg="del mod">
          <ac:chgData name="Simon Harris" userId="141bd518-a903-4682-a1d6-6717e25c6057" providerId="ADAL" clId="{B53066CD-C956-4817-B1B3-66CC39A2D9F3}" dt="2020-12-03T19:20:06.206" v="1540" actId="478"/>
          <ac:picMkLst>
            <pc:docMk/>
            <pc:sldMk cId="3689465272" sldId="1438"/>
            <ac:picMk id="4" creationId="{AAE0C0D2-5515-487D-8267-E8982021EC80}"/>
          </ac:picMkLst>
        </pc:picChg>
        <pc:picChg chg="add mod ord">
          <ac:chgData name="Simon Harris" userId="141bd518-a903-4682-a1d6-6717e25c6057" providerId="ADAL" clId="{B53066CD-C956-4817-B1B3-66CC39A2D9F3}" dt="2020-12-07T16:01:52.283" v="5201" actId="1076"/>
          <ac:picMkLst>
            <pc:docMk/>
            <pc:sldMk cId="3689465272" sldId="1438"/>
            <ac:picMk id="7" creationId="{1707D27E-7B11-497E-80E6-96C5CFB896DB}"/>
          </ac:picMkLst>
        </pc:picChg>
        <pc:picChg chg="add del mod ord">
          <ac:chgData name="Simon Harris" userId="141bd518-a903-4682-a1d6-6717e25c6057" providerId="ADAL" clId="{B53066CD-C956-4817-B1B3-66CC39A2D9F3}" dt="2020-12-04T11:09:54.584" v="1586" actId="478"/>
          <ac:picMkLst>
            <pc:docMk/>
            <pc:sldMk cId="3689465272" sldId="1438"/>
            <ac:picMk id="8" creationId="{AA6B099E-BAFC-41C4-B5A6-6CCEA1F67DAF}"/>
          </ac:picMkLst>
        </pc:picChg>
        <pc:picChg chg="add mod">
          <ac:chgData name="Simon Harris" userId="141bd518-a903-4682-a1d6-6717e25c6057" providerId="ADAL" clId="{B53066CD-C956-4817-B1B3-66CC39A2D9F3}" dt="2020-12-07T16:01:44.939" v="5198" actId="1076"/>
          <ac:picMkLst>
            <pc:docMk/>
            <pc:sldMk cId="3689465272" sldId="1438"/>
            <ac:picMk id="9" creationId="{86331871-B681-41E6-84BC-D9112D568701}"/>
          </ac:picMkLst>
        </pc:picChg>
        <pc:picChg chg="add del mod">
          <ac:chgData name="Simon Harris" userId="141bd518-a903-4682-a1d6-6717e25c6057" providerId="ADAL" clId="{B53066CD-C956-4817-B1B3-66CC39A2D9F3}" dt="2020-12-04T11:34:56.051" v="2052" actId="478"/>
          <ac:picMkLst>
            <pc:docMk/>
            <pc:sldMk cId="3689465272" sldId="1438"/>
            <ac:picMk id="10" creationId="{CFAE75E2-1996-4414-871B-621A59CAF129}"/>
          </ac:picMkLst>
        </pc:picChg>
        <pc:picChg chg="add del mod">
          <ac:chgData name="Simon Harris" userId="141bd518-a903-4682-a1d6-6717e25c6057" providerId="ADAL" clId="{B53066CD-C956-4817-B1B3-66CC39A2D9F3}" dt="2020-12-04T12:11:56.412" v="2409" actId="478"/>
          <ac:picMkLst>
            <pc:docMk/>
            <pc:sldMk cId="3689465272" sldId="1438"/>
            <ac:picMk id="11" creationId="{5A3563E3-0794-48C0-BFC6-E25C7019BDA9}"/>
          </ac:picMkLst>
        </pc:picChg>
        <pc:picChg chg="add del">
          <ac:chgData name="Simon Harris" userId="141bd518-a903-4682-a1d6-6717e25c6057" providerId="ADAL" clId="{B53066CD-C956-4817-B1B3-66CC39A2D9F3}" dt="2020-12-04T11:39:53.124" v="2060"/>
          <ac:picMkLst>
            <pc:docMk/>
            <pc:sldMk cId="3689465272" sldId="1438"/>
            <ac:picMk id="13" creationId="{76C72B16-B66F-4998-BF5B-3BB26F22F609}"/>
          </ac:picMkLst>
        </pc:picChg>
        <pc:picChg chg="add mod">
          <ac:chgData name="Simon Harris" userId="141bd518-a903-4682-a1d6-6717e25c6057" providerId="ADAL" clId="{B53066CD-C956-4817-B1B3-66CC39A2D9F3}" dt="2020-12-07T16:01:55.590" v="5202" actId="1076"/>
          <ac:picMkLst>
            <pc:docMk/>
            <pc:sldMk cId="3689465272" sldId="1438"/>
            <ac:picMk id="15" creationId="{AA1EDC18-A19A-4468-B1B9-9B7286C95407}"/>
          </ac:picMkLst>
        </pc:picChg>
      </pc:sldChg>
      <pc:sldChg chg="addSp delSp modSp add">
        <pc:chgData name="Simon Harris" userId="141bd518-a903-4682-a1d6-6717e25c6057" providerId="ADAL" clId="{B53066CD-C956-4817-B1B3-66CC39A2D9F3}" dt="2020-12-07T16:03:23.662" v="5211" actId="1076"/>
        <pc:sldMkLst>
          <pc:docMk/>
          <pc:sldMk cId="3010188140" sldId="1439"/>
        </pc:sldMkLst>
        <pc:spChg chg="mod">
          <ac:chgData name="Simon Harris" userId="141bd518-a903-4682-a1d6-6717e25c6057" providerId="ADAL" clId="{B53066CD-C956-4817-B1B3-66CC39A2D9F3}" dt="2020-12-07T15:57:57.781" v="5009" actId="20577"/>
          <ac:spMkLst>
            <pc:docMk/>
            <pc:sldMk cId="3010188140" sldId="1439"/>
            <ac:spMk id="2" creationId="{6137513A-6C91-449A-BC2A-F83F5FE0488C}"/>
          </ac:spMkLst>
        </pc:spChg>
        <pc:spChg chg="mod">
          <ac:chgData name="Simon Harris" userId="141bd518-a903-4682-a1d6-6717e25c6057" providerId="ADAL" clId="{B53066CD-C956-4817-B1B3-66CC39A2D9F3}" dt="2020-12-07T16:02:12.496" v="5204" actId="1076"/>
          <ac:spMkLst>
            <pc:docMk/>
            <pc:sldMk cId="3010188140" sldId="1439"/>
            <ac:spMk id="12" creationId="{D2A0F113-1FDB-4551-A623-28BA5C81E043}"/>
          </ac:spMkLst>
        </pc:spChg>
        <pc:picChg chg="add mod ord">
          <ac:chgData name="Simon Harris" userId="141bd518-a903-4682-a1d6-6717e25c6057" providerId="ADAL" clId="{B53066CD-C956-4817-B1B3-66CC39A2D9F3}" dt="2020-12-07T16:03:16.730" v="5208" actId="1076"/>
          <ac:picMkLst>
            <pc:docMk/>
            <pc:sldMk cId="3010188140" sldId="1439"/>
            <ac:picMk id="3" creationId="{FFA70B61-DA10-4E4A-8D9B-579B09DFF76C}"/>
          </ac:picMkLst>
        </pc:picChg>
        <pc:picChg chg="add mod">
          <ac:chgData name="Simon Harris" userId="141bd518-a903-4682-a1d6-6717e25c6057" providerId="ADAL" clId="{B53066CD-C956-4817-B1B3-66CC39A2D9F3}" dt="2020-12-07T16:03:23.662" v="5211" actId="1076"/>
          <ac:picMkLst>
            <pc:docMk/>
            <pc:sldMk cId="3010188140" sldId="1439"/>
            <ac:picMk id="4" creationId="{6AEB70D9-ECA5-43F7-AE97-EE718E445A76}"/>
          </ac:picMkLst>
        </pc:picChg>
        <pc:picChg chg="add mod">
          <ac:chgData name="Simon Harris" userId="141bd518-a903-4682-a1d6-6717e25c6057" providerId="ADAL" clId="{B53066CD-C956-4817-B1B3-66CC39A2D9F3}" dt="2020-12-07T16:02:26.728" v="5205" actId="1076"/>
          <ac:picMkLst>
            <pc:docMk/>
            <pc:sldMk cId="3010188140" sldId="1439"/>
            <ac:picMk id="5" creationId="{A781C886-14C9-4B26-A502-D7DB0F2D84A5}"/>
          </ac:picMkLst>
        </pc:picChg>
        <pc:picChg chg="del">
          <ac:chgData name="Simon Harris" userId="141bd518-a903-4682-a1d6-6717e25c6057" providerId="ADAL" clId="{B53066CD-C956-4817-B1B3-66CC39A2D9F3}" dt="2020-12-04T11:42:03.041" v="2234" actId="478"/>
          <ac:picMkLst>
            <pc:docMk/>
            <pc:sldMk cId="3010188140" sldId="1439"/>
            <ac:picMk id="7" creationId="{1707D27E-7B11-497E-80E6-96C5CFB896DB}"/>
          </ac:picMkLst>
        </pc:picChg>
        <pc:picChg chg="del">
          <ac:chgData name="Simon Harris" userId="141bd518-a903-4682-a1d6-6717e25c6057" providerId="ADAL" clId="{B53066CD-C956-4817-B1B3-66CC39A2D9F3}" dt="2020-12-04T11:40:38.296" v="2118" actId="478"/>
          <ac:picMkLst>
            <pc:docMk/>
            <pc:sldMk cId="3010188140" sldId="1439"/>
            <ac:picMk id="9" creationId="{86331871-B681-41E6-84BC-D9112D568701}"/>
          </ac:picMkLst>
        </pc:picChg>
        <pc:picChg chg="del">
          <ac:chgData name="Simon Harris" userId="141bd518-a903-4682-a1d6-6717e25c6057" providerId="ADAL" clId="{B53066CD-C956-4817-B1B3-66CC39A2D9F3}" dt="2020-12-04T11:42:04.428" v="2235" actId="478"/>
          <ac:picMkLst>
            <pc:docMk/>
            <pc:sldMk cId="3010188140" sldId="1439"/>
            <ac:picMk id="11" creationId="{5A3563E3-0794-48C0-BFC6-E25C7019BDA9}"/>
          </ac:picMkLst>
        </pc:picChg>
      </pc:sldChg>
      <pc:sldChg chg="addSp delSp modSp add">
        <pc:chgData name="Simon Harris" userId="141bd518-a903-4682-a1d6-6717e25c6057" providerId="ADAL" clId="{B53066CD-C956-4817-B1B3-66CC39A2D9F3}" dt="2020-12-07T16:41:11.688" v="5380" actId="27636"/>
        <pc:sldMkLst>
          <pc:docMk/>
          <pc:sldMk cId="3902169568" sldId="1440"/>
        </pc:sldMkLst>
        <pc:spChg chg="mod">
          <ac:chgData name="Simon Harris" userId="141bd518-a903-4682-a1d6-6717e25c6057" providerId="ADAL" clId="{B53066CD-C956-4817-B1B3-66CC39A2D9F3}" dt="2020-12-07T16:10:22.687" v="5236" actId="20577"/>
          <ac:spMkLst>
            <pc:docMk/>
            <pc:sldMk cId="3902169568" sldId="1440"/>
            <ac:spMk id="2" creationId="{6137513A-6C91-449A-BC2A-F83F5FE0488C}"/>
          </ac:spMkLst>
        </pc:spChg>
        <pc:spChg chg="mod">
          <ac:chgData name="Simon Harris" userId="141bd518-a903-4682-a1d6-6717e25c6057" providerId="ADAL" clId="{B53066CD-C956-4817-B1B3-66CC39A2D9F3}" dt="2020-12-07T16:41:11.688" v="5380" actId="27636"/>
          <ac:spMkLst>
            <pc:docMk/>
            <pc:sldMk cId="3902169568" sldId="1440"/>
            <ac:spMk id="12" creationId="{D2A0F113-1FDB-4551-A623-28BA5C81E043}"/>
          </ac:spMkLst>
        </pc:spChg>
        <pc:picChg chg="add del mod">
          <ac:chgData name="Simon Harris" userId="141bd518-a903-4682-a1d6-6717e25c6057" providerId="ADAL" clId="{B53066CD-C956-4817-B1B3-66CC39A2D9F3}" dt="2020-12-07T15:50:16.096" v="4896" actId="478"/>
          <ac:picMkLst>
            <pc:docMk/>
            <pc:sldMk cId="3902169568" sldId="1440"/>
            <ac:picMk id="3" creationId="{C1A8DFB7-4977-4D4B-A7BB-BAC7DCFE6D7B}"/>
          </ac:picMkLst>
        </pc:picChg>
        <pc:picChg chg="add mod">
          <ac:chgData name="Simon Harris" userId="141bd518-a903-4682-a1d6-6717e25c6057" providerId="ADAL" clId="{B53066CD-C956-4817-B1B3-66CC39A2D9F3}" dt="2020-12-07T16:41:01.582" v="5375" actId="1036"/>
          <ac:picMkLst>
            <pc:docMk/>
            <pc:sldMk cId="3902169568" sldId="1440"/>
            <ac:picMk id="4" creationId="{00911BBA-D274-4A70-9DAC-3217D14A60EF}"/>
          </ac:picMkLst>
        </pc:picChg>
        <pc:picChg chg="del">
          <ac:chgData name="Simon Harris" userId="141bd518-a903-4682-a1d6-6717e25c6057" providerId="ADAL" clId="{B53066CD-C956-4817-B1B3-66CC39A2D9F3}" dt="2020-12-07T15:10:11.157" v="4087" actId="478"/>
          <ac:picMkLst>
            <pc:docMk/>
            <pc:sldMk cId="3902169568" sldId="1440"/>
            <ac:picMk id="7" creationId="{1707D27E-7B11-497E-80E6-96C5CFB896DB}"/>
          </ac:picMkLst>
        </pc:picChg>
        <pc:picChg chg="del">
          <ac:chgData name="Simon Harris" userId="141bd518-a903-4682-a1d6-6717e25c6057" providerId="ADAL" clId="{B53066CD-C956-4817-B1B3-66CC39A2D9F3}" dt="2020-12-07T15:10:13.637" v="4088" actId="478"/>
          <ac:picMkLst>
            <pc:docMk/>
            <pc:sldMk cId="3902169568" sldId="1440"/>
            <ac:picMk id="9" creationId="{86331871-B681-41E6-84BC-D9112D568701}"/>
          </ac:picMkLst>
        </pc:picChg>
        <pc:picChg chg="del">
          <ac:chgData name="Simon Harris" userId="141bd518-a903-4682-a1d6-6717e25c6057" providerId="ADAL" clId="{B53066CD-C956-4817-B1B3-66CC39A2D9F3}" dt="2020-12-07T15:10:09.695" v="4086" actId="478"/>
          <ac:picMkLst>
            <pc:docMk/>
            <pc:sldMk cId="3902169568" sldId="1440"/>
            <ac:picMk id="15" creationId="{AA1EDC18-A19A-4468-B1B9-9B7286C95407}"/>
          </ac:picMkLst>
        </pc:picChg>
      </pc:sldChg>
    </pc:docChg>
  </pc:docChgLst>
  <pc:docChgLst>
    <pc:chgData name="Harris, Simon" userId="141bd518-a903-4682-a1d6-6717e25c6057" providerId="ADAL" clId="{BC83BF19-F72F-46CF-8685-81D24332CD6B}"/>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07/12/2020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gasgovernance.co.uk/sites/default/files/ggf/2020-07/3.3%20DRR%20Map%20access%20to%20data%20%281%20of%202%29%20v2.0.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20490"/>
            <a:ext cx="7772400" cy="1102519"/>
          </a:xfrm>
        </p:spPr>
        <p:txBody>
          <a:bodyPr>
            <a:normAutofit/>
          </a:bodyPr>
          <a:lstStyle/>
          <a:p>
            <a:r>
              <a:rPr lang="en-US" dirty="0"/>
              <a:t>MAP Portfolio Reporting</a:t>
            </a:r>
            <a:endParaRPr lang="en-GB" dirty="0"/>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DB423-F174-4570-800B-9726F82C458B}"/>
              </a:ext>
            </a:extLst>
          </p:cNvPr>
          <p:cNvSpPr>
            <a:spLocks noGrp="1"/>
          </p:cNvSpPr>
          <p:nvPr>
            <p:ph type="title"/>
          </p:nvPr>
        </p:nvSpPr>
        <p:spPr/>
        <p:txBody>
          <a:bodyPr/>
          <a:lstStyle/>
          <a:p>
            <a:r>
              <a:rPr lang="en-GB" dirty="0"/>
              <a:t>Background</a:t>
            </a:r>
          </a:p>
        </p:txBody>
      </p:sp>
      <p:sp>
        <p:nvSpPr>
          <p:cNvPr id="3" name="Content Placeholder 2">
            <a:extLst>
              <a:ext uri="{FF2B5EF4-FFF2-40B4-BE49-F238E27FC236}">
                <a16:creationId xmlns:a16="http://schemas.microsoft.com/office/drawing/2014/main" id="{CF8C135D-8EA3-4A6E-A488-C81F115F48AC}"/>
              </a:ext>
            </a:extLst>
          </p:cNvPr>
          <p:cNvSpPr>
            <a:spLocks noGrp="1"/>
          </p:cNvSpPr>
          <p:nvPr>
            <p:ph idx="1"/>
          </p:nvPr>
        </p:nvSpPr>
        <p:spPr/>
        <p:txBody>
          <a:bodyPr>
            <a:normAutofit fontScale="92500" lnSpcReduction="10000"/>
          </a:bodyPr>
          <a:lstStyle/>
          <a:p>
            <a:r>
              <a:rPr lang="en-US" dirty="0"/>
              <a:t>A DRR was presented to </a:t>
            </a:r>
            <a:r>
              <a:rPr lang="en-US" dirty="0" err="1"/>
              <a:t>CoMC</a:t>
            </a:r>
            <a:r>
              <a:rPr lang="en-US" dirty="0"/>
              <a:t> in July-2020 (</a:t>
            </a:r>
            <a:r>
              <a:rPr lang="en-US" dirty="0">
                <a:hlinkClick r:id="rId2"/>
              </a:rPr>
              <a:t>link</a:t>
            </a:r>
            <a:r>
              <a:rPr lang="en-US" dirty="0"/>
              <a:t>) looking to expose data items to facilitate a MAP Portfolio Reporting service</a:t>
            </a:r>
          </a:p>
          <a:p>
            <a:r>
              <a:rPr lang="en-US" dirty="0"/>
              <a:t>Questions were asked at the time in relation to the CDSP only releasing data within a MAP’s ownership, to which assurances were given to be the case</a:t>
            </a:r>
          </a:p>
          <a:p>
            <a:r>
              <a:rPr lang="en-US" dirty="0"/>
              <a:t>Ongoing development of this service has progressed and the CDSP wanted to give </a:t>
            </a:r>
            <a:r>
              <a:rPr lang="en-US" dirty="0" err="1"/>
              <a:t>CoMC</a:t>
            </a:r>
            <a:r>
              <a:rPr lang="en-US" dirty="0"/>
              <a:t> visibility of the logic being proposed in relation to this service and seek approval accordingly</a:t>
            </a:r>
          </a:p>
        </p:txBody>
      </p:sp>
    </p:spTree>
    <p:extLst>
      <p:ext uri="{BB962C8B-B14F-4D97-AF65-F5344CB8AC3E}">
        <p14:creationId xmlns:p14="http://schemas.microsoft.com/office/powerpoint/2010/main" val="3032674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513A-6C91-449A-BC2A-F83F5FE0488C}"/>
              </a:ext>
            </a:extLst>
          </p:cNvPr>
          <p:cNvSpPr>
            <a:spLocks noGrp="1"/>
          </p:cNvSpPr>
          <p:nvPr>
            <p:ph type="title"/>
          </p:nvPr>
        </p:nvSpPr>
        <p:spPr/>
        <p:txBody>
          <a:bodyPr/>
          <a:lstStyle/>
          <a:p>
            <a:r>
              <a:rPr lang="en-GB" dirty="0"/>
              <a:t>Overview</a:t>
            </a:r>
          </a:p>
        </p:txBody>
      </p:sp>
      <p:sp>
        <p:nvSpPr>
          <p:cNvPr id="3" name="Content Placeholder 2">
            <a:extLst>
              <a:ext uri="{FF2B5EF4-FFF2-40B4-BE49-F238E27FC236}">
                <a16:creationId xmlns:a16="http://schemas.microsoft.com/office/drawing/2014/main" id="{EF6CD6CD-2DD3-4591-BC75-65B68ECD84AB}"/>
              </a:ext>
            </a:extLst>
          </p:cNvPr>
          <p:cNvSpPr>
            <a:spLocks noGrp="1"/>
          </p:cNvSpPr>
          <p:nvPr>
            <p:ph idx="1"/>
          </p:nvPr>
        </p:nvSpPr>
        <p:spPr/>
        <p:txBody>
          <a:bodyPr>
            <a:normAutofit fontScale="92500" lnSpcReduction="10000"/>
          </a:bodyPr>
          <a:lstStyle/>
          <a:p>
            <a:r>
              <a:rPr lang="en-GB" dirty="0"/>
              <a:t>As per the DRR, the below data has been approved to be provided to MAPs where they are, or have been assigned to a MPRN/MSN on UK Link</a:t>
            </a:r>
          </a:p>
          <a:p>
            <a:endParaRPr lang="en-GB" sz="1000" dirty="0"/>
          </a:p>
          <a:p>
            <a:pPr lvl="1"/>
            <a:r>
              <a:rPr lang="en-GB" dirty="0"/>
              <a:t>Supply Point Details</a:t>
            </a:r>
          </a:p>
          <a:p>
            <a:pPr lvl="2"/>
            <a:r>
              <a:rPr lang="en-GB" dirty="0"/>
              <a:t>MPRN, MAP Start, MAP End, DCC Flag, DCC EFD</a:t>
            </a:r>
          </a:p>
          <a:p>
            <a:pPr lvl="1"/>
            <a:r>
              <a:rPr lang="en-GB" dirty="0"/>
              <a:t>Meter Details</a:t>
            </a:r>
          </a:p>
          <a:p>
            <a:pPr lvl="2"/>
            <a:r>
              <a:rPr lang="en-GB" dirty="0"/>
              <a:t>MSN, Installation Date, Model, Manufacture, Type, Mechanism, Capacity, Removal Date</a:t>
            </a:r>
          </a:p>
          <a:p>
            <a:pPr lvl="1"/>
            <a:r>
              <a:rPr lang="en-GB" dirty="0"/>
              <a:t>Stakeholder Details</a:t>
            </a:r>
          </a:p>
          <a:p>
            <a:pPr lvl="2"/>
            <a:r>
              <a:rPr lang="en-GB" dirty="0"/>
              <a:t>Type (SUP/MAM), Short Code, Name, Start Date, End Date</a:t>
            </a:r>
          </a:p>
        </p:txBody>
      </p:sp>
    </p:spTree>
    <p:extLst>
      <p:ext uri="{BB962C8B-B14F-4D97-AF65-F5344CB8AC3E}">
        <p14:creationId xmlns:p14="http://schemas.microsoft.com/office/powerpoint/2010/main" val="2644555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513A-6C91-449A-BC2A-F83F5FE0488C}"/>
              </a:ext>
            </a:extLst>
          </p:cNvPr>
          <p:cNvSpPr>
            <a:spLocks noGrp="1"/>
          </p:cNvSpPr>
          <p:nvPr>
            <p:ph type="title"/>
          </p:nvPr>
        </p:nvSpPr>
        <p:spPr/>
        <p:txBody>
          <a:bodyPr/>
          <a:lstStyle/>
          <a:p>
            <a:r>
              <a:rPr lang="en-GB" dirty="0"/>
              <a:t>Details</a:t>
            </a:r>
          </a:p>
        </p:txBody>
      </p:sp>
      <p:sp>
        <p:nvSpPr>
          <p:cNvPr id="3" name="Content Placeholder 2">
            <a:extLst>
              <a:ext uri="{FF2B5EF4-FFF2-40B4-BE49-F238E27FC236}">
                <a16:creationId xmlns:a16="http://schemas.microsoft.com/office/drawing/2014/main" id="{EF6CD6CD-2DD3-4591-BC75-65B68ECD84AB}"/>
              </a:ext>
            </a:extLst>
          </p:cNvPr>
          <p:cNvSpPr>
            <a:spLocks noGrp="1"/>
          </p:cNvSpPr>
          <p:nvPr>
            <p:ph idx="1"/>
          </p:nvPr>
        </p:nvSpPr>
        <p:spPr/>
        <p:txBody>
          <a:bodyPr>
            <a:normAutofit fontScale="85000" lnSpcReduction="10000"/>
          </a:bodyPr>
          <a:lstStyle/>
          <a:p>
            <a:r>
              <a:rPr lang="en-GB" dirty="0"/>
              <a:t>Due to the migration of MAP Id into UK Link and how the RGMA process (to update the MAP Id) works, there are instances where MAP &amp; asset activity dates may not align</a:t>
            </a:r>
          </a:p>
          <a:p>
            <a:r>
              <a:rPr lang="en-GB" dirty="0"/>
              <a:t>This also applies to stakeholder data held on UK Link</a:t>
            </a:r>
          </a:p>
          <a:p>
            <a:r>
              <a:rPr lang="en-GB" dirty="0"/>
              <a:t>It is proposed that actual dates are provided to the MAP where they span their ownership period (i.e. not to be amended to align to MAP appointment dates)</a:t>
            </a:r>
          </a:p>
          <a:p>
            <a:r>
              <a:rPr lang="en-GB" dirty="0"/>
              <a:t>We will also assume MAPs are owners of the asset if they are assigned for a period of time (but not covering the whole asset period) provided there was no other MAP assigned to the same asset</a:t>
            </a:r>
          </a:p>
        </p:txBody>
      </p:sp>
    </p:spTree>
    <p:extLst>
      <p:ext uri="{BB962C8B-B14F-4D97-AF65-F5344CB8AC3E}">
        <p14:creationId xmlns:p14="http://schemas.microsoft.com/office/powerpoint/2010/main" val="2522347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513A-6C91-449A-BC2A-F83F5FE0488C}"/>
              </a:ext>
            </a:extLst>
          </p:cNvPr>
          <p:cNvSpPr>
            <a:spLocks noGrp="1"/>
          </p:cNvSpPr>
          <p:nvPr>
            <p:ph type="title"/>
          </p:nvPr>
        </p:nvSpPr>
        <p:spPr>
          <a:xfrm>
            <a:off x="457200" y="123478"/>
            <a:ext cx="8229600" cy="637580"/>
          </a:xfrm>
        </p:spPr>
        <p:txBody>
          <a:bodyPr/>
          <a:lstStyle/>
          <a:p>
            <a:r>
              <a:rPr lang="en-GB" dirty="0"/>
              <a:t>Base Scenario</a:t>
            </a:r>
          </a:p>
        </p:txBody>
      </p:sp>
      <p:sp>
        <p:nvSpPr>
          <p:cNvPr id="12" name="Content Placeholder 2">
            <a:extLst>
              <a:ext uri="{FF2B5EF4-FFF2-40B4-BE49-F238E27FC236}">
                <a16:creationId xmlns:a16="http://schemas.microsoft.com/office/drawing/2014/main" id="{D2A0F113-1FDB-4551-A623-28BA5C81E043}"/>
              </a:ext>
            </a:extLst>
          </p:cNvPr>
          <p:cNvSpPr>
            <a:spLocks noGrp="1"/>
          </p:cNvSpPr>
          <p:nvPr>
            <p:ph idx="1"/>
          </p:nvPr>
        </p:nvSpPr>
        <p:spPr>
          <a:xfrm>
            <a:off x="457200" y="770532"/>
            <a:ext cx="8229600" cy="1225154"/>
          </a:xfrm>
        </p:spPr>
        <p:txBody>
          <a:bodyPr>
            <a:normAutofit/>
          </a:bodyPr>
          <a:lstStyle/>
          <a:p>
            <a:r>
              <a:rPr lang="en-GB" sz="1600" dirty="0"/>
              <a:t>Where a MAP has been assigned to an asset on UK Link but their appointment date does not conform to the Installation Date recorded on UK Link then the CDSP will assume ownership belongs to the recorded MAP for the entirety of the asset period</a:t>
            </a:r>
          </a:p>
          <a:p>
            <a:r>
              <a:rPr lang="en-GB" sz="1600" dirty="0"/>
              <a:t>This means that Supplier A &amp; B details will be provided to the recorded MAP</a:t>
            </a:r>
          </a:p>
        </p:txBody>
      </p:sp>
      <p:pic>
        <p:nvPicPr>
          <p:cNvPr id="4" name="Picture 3">
            <a:extLst>
              <a:ext uri="{FF2B5EF4-FFF2-40B4-BE49-F238E27FC236}">
                <a16:creationId xmlns:a16="http://schemas.microsoft.com/office/drawing/2014/main" id="{00911BBA-D274-4A70-9DAC-3217D14A60EF}"/>
              </a:ext>
            </a:extLst>
          </p:cNvPr>
          <p:cNvPicPr>
            <a:picLocks noChangeAspect="1"/>
          </p:cNvPicPr>
          <p:nvPr/>
        </p:nvPicPr>
        <p:blipFill>
          <a:blip r:embed="rId2"/>
          <a:stretch>
            <a:fillRect/>
          </a:stretch>
        </p:blipFill>
        <p:spPr>
          <a:xfrm>
            <a:off x="1111745" y="2098876"/>
            <a:ext cx="6920510" cy="2417090"/>
          </a:xfrm>
          <a:prstGeom prst="rect">
            <a:avLst/>
          </a:prstGeom>
        </p:spPr>
      </p:pic>
    </p:spTree>
    <p:extLst>
      <p:ext uri="{BB962C8B-B14F-4D97-AF65-F5344CB8AC3E}">
        <p14:creationId xmlns:p14="http://schemas.microsoft.com/office/powerpoint/2010/main" val="39021695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513A-6C91-449A-BC2A-F83F5FE0488C}"/>
              </a:ext>
            </a:extLst>
          </p:cNvPr>
          <p:cNvSpPr>
            <a:spLocks noGrp="1"/>
          </p:cNvSpPr>
          <p:nvPr>
            <p:ph type="title"/>
          </p:nvPr>
        </p:nvSpPr>
        <p:spPr>
          <a:xfrm>
            <a:off x="457200" y="123478"/>
            <a:ext cx="8229600" cy="637580"/>
          </a:xfrm>
        </p:spPr>
        <p:txBody>
          <a:bodyPr/>
          <a:lstStyle/>
          <a:p>
            <a:r>
              <a:rPr lang="en-GB" dirty="0"/>
              <a:t>Detailed Scenario 1</a:t>
            </a:r>
          </a:p>
        </p:txBody>
      </p:sp>
      <p:pic>
        <p:nvPicPr>
          <p:cNvPr id="9" name="Picture 8">
            <a:extLst>
              <a:ext uri="{FF2B5EF4-FFF2-40B4-BE49-F238E27FC236}">
                <a16:creationId xmlns:a16="http://schemas.microsoft.com/office/drawing/2014/main" id="{86331871-B681-41E6-84BC-D9112D568701}"/>
              </a:ext>
            </a:extLst>
          </p:cNvPr>
          <p:cNvPicPr>
            <a:picLocks noChangeAspect="1"/>
          </p:cNvPicPr>
          <p:nvPr/>
        </p:nvPicPr>
        <p:blipFill>
          <a:blip r:embed="rId2"/>
          <a:stretch>
            <a:fillRect/>
          </a:stretch>
        </p:blipFill>
        <p:spPr>
          <a:xfrm>
            <a:off x="1442421" y="1509670"/>
            <a:ext cx="6259158" cy="1610219"/>
          </a:xfrm>
          <a:prstGeom prst="rect">
            <a:avLst/>
          </a:prstGeom>
        </p:spPr>
      </p:pic>
      <p:sp>
        <p:nvSpPr>
          <p:cNvPr id="12" name="Content Placeholder 2">
            <a:extLst>
              <a:ext uri="{FF2B5EF4-FFF2-40B4-BE49-F238E27FC236}">
                <a16:creationId xmlns:a16="http://schemas.microsoft.com/office/drawing/2014/main" id="{D2A0F113-1FDB-4551-A623-28BA5C81E043}"/>
              </a:ext>
            </a:extLst>
          </p:cNvPr>
          <p:cNvSpPr>
            <a:spLocks noGrp="1"/>
          </p:cNvSpPr>
          <p:nvPr>
            <p:ph idx="1"/>
          </p:nvPr>
        </p:nvSpPr>
        <p:spPr>
          <a:xfrm>
            <a:off x="457200" y="770532"/>
            <a:ext cx="8229600" cy="1008112"/>
          </a:xfrm>
        </p:spPr>
        <p:txBody>
          <a:bodyPr>
            <a:normAutofit/>
          </a:bodyPr>
          <a:lstStyle/>
          <a:p>
            <a:r>
              <a:rPr lang="en-GB" sz="1050" dirty="0"/>
              <a:t>This scenario shows a MAP (MAP B) being assigned at a later date to the Asset Installation Date (METER 2)</a:t>
            </a:r>
          </a:p>
          <a:p>
            <a:r>
              <a:rPr lang="en-GB" sz="1050" dirty="0"/>
              <a:t>With this it is proposed that the details of Supplier B &amp; C be released to MAP B (assumed MAP B for the lifecycle of the asset)</a:t>
            </a:r>
          </a:p>
          <a:p>
            <a:r>
              <a:rPr lang="en-GB" sz="1050" dirty="0"/>
              <a:t>For End Dates it is proposed that they will be amended to only show up to the MAP disassociation Date where the asset is removed (Sup C)</a:t>
            </a:r>
          </a:p>
        </p:txBody>
      </p:sp>
      <p:pic>
        <p:nvPicPr>
          <p:cNvPr id="15" name="Picture 14">
            <a:extLst>
              <a:ext uri="{FF2B5EF4-FFF2-40B4-BE49-F238E27FC236}">
                <a16:creationId xmlns:a16="http://schemas.microsoft.com/office/drawing/2014/main" id="{AA1EDC18-A19A-4468-B1B9-9B7286C95407}"/>
              </a:ext>
            </a:extLst>
          </p:cNvPr>
          <p:cNvPicPr>
            <a:picLocks noChangeAspect="1"/>
          </p:cNvPicPr>
          <p:nvPr/>
        </p:nvPicPr>
        <p:blipFill>
          <a:blip r:embed="rId3"/>
          <a:stretch>
            <a:fillRect/>
          </a:stretch>
        </p:blipFill>
        <p:spPr>
          <a:xfrm>
            <a:off x="2915815" y="3763117"/>
            <a:ext cx="3312368" cy="1234019"/>
          </a:xfrm>
          <a:prstGeom prst="rect">
            <a:avLst/>
          </a:prstGeom>
        </p:spPr>
      </p:pic>
      <p:pic>
        <p:nvPicPr>
          <p:cNvPr id="7" name="Picture 6">
            <a:extLst>
              <a:ext uri="{FF2B5EF4-FFF2-40B4-BE49-F238E27FC236}">
                <a16:creationId xmlns:a16="http://schemas.microsoft.com/office/drawing/2014/main" id="{1707D27E-7B11-497E-80E6-96C5CFB896DB}"/>
              </a:ext>
            </a:extLst>
          </p:cNvPr>
          <p:cNvPicPr>
            <a:picLocks noChangeAspect="1"/>
          </p:cNvPicPr>
          <p:nvPr/>
        </p:nvPicPr>
        <p:blipFill>
          <a:blip r:embed="rId4"/>
          <a:stretch>
            <a:fillRect/>
          </a:stretch>
        </p:blipFill>
        <p:spPr>
          <a:xfrm>
            <a:off x="1198704" y="3082989"/>
            <a:ext cx="6746591" cy="709869"/>
          </a:xfrm>
          <a:prstGeom prst="rect">
            <a:avLst/>
          </a:prstGeom>
        </p:spPr>
      </p:pic>
    </p:spTree>
    <p:extLst>
      <p:ext uri="{BB962C8B-B14F-4D97-AF65-F5344CB8AC3E}">
        <p14:creationId xmlns:p14="http://schemas.microsoft.com/office/powerpoint/2010/main" val="3689465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7513A-6C91-449A-BC2A-F83F5FE0488C}"/>
              </a:ext>
            </a:extLst>
          </p:cNvPr>
          <p:cNvSpPr>
            <a:spLocks noGrp="1"/>
          </p:cNvSpPr>
          <p:nvPr>
            <p:ph type="title"/>
          </p:nvPr>
        </p:nvSpPr>
        <p:spPr>
          <a:xfrm>
            <a:off x="457200" y="123478"/>
            <a:ext cx="8229600" cy="637580"/>
          </a:xfrm>
        </p:spPr>
        <p:txBody>
          <a:bodyPr/>
          <a:lstStyle/>
          <a:p>
            <a:r>
              <a:rPr lang="en-GB" dirty="0"/>
              <a:t>Detailed Scenario 2</a:t>
            </a:r>
          </a:p>
        </p:txBody>
      </p:sp>
      <p:sp>
        <p:nvSpPr>
          <p:cNvPr id="12" name="Content Placeholder 2">
            <a:extLst>
              <a:ext uri="{FF2B5EF4-FFF2-40B4-BE49-F238E27FC236}">
                <a16:creationId xmlns:a16="http://schemas.microsoft.com/office/drawing/2014/main" id="{D2A0F113-1FDB-4551-A623-28BA5C81E043}"/>
              </a:ext>
            </a:extLst>
          </p:cNvPr>
          <p:cNvSpPr>
            <a:spLocks noGrp="1"/>
          </p:cNvSpPr>
          <p:nvPr>
            <p:ph idx="1"/>
          </p:nvPr>
        </p:nvSpPr>
        <p:spPr>
          <a:xfrm>
            <a:off x="457200" y="770532"/>
            <a:ext cx="8229600" cy="752996"/>
          </a:xfrm>
        </p:spPr>
        <p:txBody>
          <a:bodyPr>
            <a:normAutofit/>
          </a:bodyPr>
          <a:lstStyle/>
          <a:p>
            <a:r>
              <a:rPr lang="en-GB" sz="1050" dirty="0"/>
              <a:t>This scenario shows MAP (MAP B) being assigned at a later date to an asset effective date but another MAP was assigned to the same asset previously</a:t>
            </a:r>
          </a:p>
          <a:p>
            <a:r>
              <a:rPr lang="en-GB" sz="1050" dirty="0"/>
              <a:t>With this it is proposed that the details of Supplier B &amp; C are released to MAP B and Supplier C only released to MAP C</a:t>
            </a:r>
          </a:p>
        </p:txBody>
      </p:sp>
      <p:pic>
        <p:nvPicPr>
          <p:cNvPr id="4" name="Picture 3">
            <a:extLst>
              <a:ext uri="{FF2B5EF4-FFF2-40B4-BE49-F238E27FC236}">
                <a16:creationId xmlns:a16="http://schemas.microsoft.com/office/drawing/2014/main" id="{6AEB70D9-ECA5-43F7-AE97-EE718E445A76}"/>
              </a:ext>
            </a:extLst>
          </p:cNvPr>
          <p:cNvPicPr>
            <a:picLocks noChangeAspect="1"/>
          </p:cNvPicPr>
          <p:nvPr/>
        </p:nvPicPr>
        <p:blipFill>
          <a:blip r:embed="rId2"/>
          <a:stretch>
            <a:fillRect/>
          </a:stretch>
        </p:blipFill>
        <p:spPr>
          <a:xfrm>
            <a:off x="3078324" y="3692902"/>
            <a:ext cx="2987351" cy="1310327"/>
          </a:xfrm>
          <a:prstGeom prst="rect">
            <a:avLst/>
          </a:prstGeom>
        </p:spPr>
      </p:pic>
      <p:pic>
        <p:nvPicPr>
          <p:cNvPr id="5" name="Picture 4">
            <a:extLst>
              <a:ext uri="{FF2B5EF4-FFF2-40B4-BE49-F238E27FC236}">
                <a16:creationId xmlns:a16="http://schemas.microsoft.com/office/drawing/2014/main" id="{A781C886-14C9-4B26-A502-D7DB0F2D84A5}"/>
              </a:ext>
            </a:extLst>
          </p:cNvPr>
          <p:cNvPicPr>
            <a:picLocks noChangeAspect="1"/>
          </p:cNvPicPr>
          <p:nvPr/>
        </p:nvPicPr>
        <p:blipFill>
          <a:blip r:embed="rId3"/>
          <a:stretch>
            <a:fillRect/>
          </a:stretch>
        </p:blipFill>
        <p:spPr>
          <a:xfrm>
            <a:off x="1551756" y="1418030"/>
            <a:ext cx="6040482" cy="1538199"/>
          </a:xfrm>
          <a:prstGeom prst="rect">
            <a:avLst/>
          </a:prstGeom>
        </p:spPr>
      </p:pic>
      <p:pic>
        <p:nvPicPr>
          <p:cNvPr id="3" name="Picture 2">
            <a:extLst>
              <a:ext uri="{FF2B5EF4-FFF2-40B4-BE49-F238E27FC236}">
                <a16:creationId xmlns:a16="http://schemas.microsoft.com/office/drawing/2014/main" id="{FFA70B61-DA10-4E4A-8D9B-579B09DFF76C}"/>
              </a:ext>
            </a:extLst>
          </p:cNvPr>
          <p:cNvPicPr>
            <a:picLocks noChangeAspect="1"/>
          </p:cNvPicPr>
          <p:nvPr/>
        </p:nvPicPr>
        <p:blipFill>
          <a:blip r:embed="rId4"/>
          <a:stretch>
            <a:fillRect/>
          </a:stretch>
        </p:blipFill>
        <p:spPr>
          <a:xfrm>
            <a:off x="1230965" y="2932186"/>
            <a:ext cx="6682069" cy="777509"/>
          </a:xfrm>
          <a:prstGeom prst="rect">
            <a:avLst/>
          </a:prstGeom>
        </p:spPr>
      </p:pic>
    </p:spTree>
    <p:extLst>
      <p:ext uri="{BB962C8B-B14F-4D97-AF65-F5344CB8AC3E}">
        <p14:creationId xmlns:p14="http://schemas.microsoft.com/office/powerpoint/2010/main" val="301018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A55B-3D29-4123-95B4-0D38568C62AA}"/>
              </a:ext>
            </a:extLst>
          </p:cNvPr>
          <p:cNvSpPr>
            <a:spLocks noGrp="1"/>
          </p:cNvSpPr>
          <p:nvPr>
            <p:ph type="title"/>
          </p:nvPr>
        </p:nvSpPr>
        <p:spPr/>
        <p:txBody>
          <a:bodyPr/>
          <a:lstStyle/>
          <a:p>
            <a:r>
              <a:rPr lang="en-GB" dirty="0" err="1"/>
              <a:t>CoMC</a:t>
            </a:r>
            <a:r>
              <a:rPr lang="en-GB" dirty="0"/>
              <a:t> Discussion/Approval</a:t>
            </a:r>
          </a:p>
        </p:txBody>
      </p:sp>
      <p:sp>
        <p:nvSpPr>
          <p:cNvPr id="3" name="Content Placeholder 2">
            <a:extLst>
              <a:ext uri="{FF2B5EF4-FFF2-40B4-BE49-F238E27FC236}">
                <a16:creationId xmlns:a16="http://schemas.microsoft.com/office/drawing/2014/main" id="{C24C7B1D-AEC1-4DF2-B523-6EDA52AA6A6A}"/>
              </a:ext>
            </a:extLst>
          </p:cNvPr>
          <p:cNvSpPr>
            <a:spLocks noGrp="1"/>
          </p:cNvSpPr>
          <p:nvPr>
            <p:ph idx="1"/>
          </p:nvPr>
        </p:nvSpPr>
        <p:spPr/>
        <p:txBody>
          <a:bodyPr>
            <a:normAutofit/>
          </a:bodyPr>
          <a:lstStyle/>
          <a:p>
            <a:r>
              <a:rPr lang="en-GB" dirty="0"/>
              <a:t>In principle do you agree that there are some circumstances where the CDSP will use it’s discretion to release data to MAPs as there are no definitive start and end date(s) surrounding MAP ownership within UK Link?</a:t>
            </a:r>
          </a:p>
        </p:txBody>
      </p:sp>
    </p:spTree>
    <p:extLst>
      <p:ext uri="{BB962C8B-B14F-4D97-AF65-F5344CB8AC3E}">
        <p14:creationId xmlns:p14="http://schemas.microsoft.com/office/powerpoint/2010/main" val="938769694"/>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3ec5a87947171acfd9804d4f30ba0a3d">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1f903d043c5dee0e65d32569fd8cb14b"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schemas.microsoft.com/office/2006/metadata/properties"/>
    <ds:schemaRef ds:uri="f1c0f837-7bc9-4051-8283-8f88586264ff"/>
    <ds:schemaRef ds:uri="http://purl.org/dc/terms/"/>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4EBC327A-E0C8-4ACF-A277-4D82BDBD2993}"/>
</file>

<file path=docProps/app.xml><?xml version="1.0" encoding="utf-8"?>
<Properties xmlns="http://schemas.openxmlformats.org/officeDocument/2006/extended-properties" xmlns:vt="http://schemas.openxmlformats.org/officeDocument/2006/docPropsVTypes">
  <TotalTime>16189</TotalTime>
  <Words>539</Words>
  <Application>Microsoft Office PowerPoint</Application>
  <PresentationFormat>On-screen Show (16:9)</PresentationFormat>
  <Paragraphs>31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MAP Portfolio Reporting</vt:lpstr>
      <vt:lpstr>Background</vt:lpstr>
      <vt:lpstr>Overview</vt:lpstr>
      <vt:lpstr>Details</vt:lpstr>
      <vt:lpstr>Base Scenario</vt:lpstr>
      <vt:lpstr>Detailed Scenario 1</vt:lpstr>
      <vt:lpstr>Detailed Scenario 2</vt:lpstr>
      <vt:lpstr>CoMC Discussion/Approval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Simon Harris</cp:lastModifiedBy>
  <cp:revision>219</cp:revision>
  <dcterms:created xsi:type="dcterms:W3CDTF">2018-09-02T17:12:15Z</dcterms:created>
  <dcterms:modified xsi:type="dcterms:W3CDTF">2020-12-07T16:43:28Z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