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88" r:id="rId5"/>
    <p:sldId id="289" r:id="rId6"/>
    <p:sldId id="1435" r:id="rId7"/>
    <p:sldId id="1437" r:id="rId8"/>
    <p:sldId id="1436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CF9E"/>
    <a:srgbClr val="FCBC55"/>
    <a:srgbClr val="1D3E61"/>
    <a:srgbClr val="6440A3"/>
    <a:srgbClr val="3E5AA8"/>
    <a:srgbClr val="40D1F5"/>
    <a:srgbClr val="D75733"/>
    <a:srgbClr val="84B8DA"/>
    <a:srgbClr val="2B80B1"/>
    <a:srgbClr val="B1D6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07D3D0-A39A-4E21-AEEF-288ECC60717E}" v="9" dt="2020-12-04T18:01:56.4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4245" autoAdjust="0"/>
  </p:normalViewPr>
  <p:slideViewPr>
    <p:cSldViewPr>
      <p:cViewPr varScale="1">
        <p:scale>
          <a:sx n="150" d="100"/>
          <a:sy n="150" d="100"/>
        </p:scale>
        <p:origin x="47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ris, Simon" userId="141bd518-a903-4682-a1d6-6717e25c6057" providerId="ADAL" clId="{686663CC-66F0-43A2-BABA-BFE567523419}"/>
  </pc:docChgLst>
  <pc:docChgLst>
    <pc:chgData name="Harris, Simon" userId="141bd518-a903-4682-a1d6-6717e25c6057" providerId="ADAL" clId="{24A5F9A2-6BC5-4605-A56E-84D6D132F7A9}"/>
  </pc:docChgLst>
  <pc:docChgLst>
    <pc:chgData name="Harris, Simon" userId="141bd518-a903-4682-a1d6-6717e25c6057" providerId="ADAL" clId="{C62303CE-700A-4018-BC9D-7DD5E8C426CF}"/>
  </pc:docChgLst>
  <pc:docChgLst>
    <pc:chgData name="Harris, Simon" userId="141bd518-a903-4682-a1d6-6717e25c6057" providerId="ADAL" clId="{5E3CA427-9D8B-4BF1-B318-929DE94417B5}"/>
  </pc:docChgLst>
  <pc:docChgLst>
    <pc:chgData name="Harris, Simon" userId="141bd518-a903-4682-a1d6-6717e25c6057" providerId="ADAL" clId="{89B266F7-0432-4720-B9F6-6DBBC4F7EB73}"/>
  </pc:docChgLst>
  <pc:docChgLst>
    <pc:chgData name="Simon Harris" userId="141bd518-a903-4682-a1d6-6717e25c6057" providerId="ADAL" clId="{7207D3D0-A39A-4E21-AEEF-288ECC60717E}"/>
    <pc:docChg chg="undo custSel addSld modSld">
      <pc:chgData name="Simon Harris" userId="141bd518-a903-4682-a1d6-6717e25c6057" providerId="ADAL" clId="{7207D3D0-A39A-4E21-AEEF-288ECC60717E}" dt="2020-12-07T16:28:40.122" v="2291" actId="20577"/>
      <pc:docMkLst>
        <pc:docMk/>
      </pc:docMkLst>
      <pc:sldChg chg="modSp">
        <pc:chgData name="Simon Harris" userId="141bd518-a903-4682-a1d6-6717e25c6057" providerId="ADAL" clId="{7207D3D0-A39A-4E21-AEEF-288ECC60717E}" dt="2020-12-04T17:54:21.870" v="1237" actId="20577"/>
        <pc:sldMkLst>
          <pc:docMk/>
          <pc:sldMk cId="3653749228" sldId="288"/>
        </pc:sldMkLst>
        <pc:spChg chg="mod">
          <ac:chgData name="Simon Harris" userId="141bd518-a903-4682-a1d6-6717e25c6057" providerId="ADAL" clId="{7207D3D0-A39A-4E21-AEEF-288ECC60717E}" dt="2020-12-04T17:54:21.870" v="1237" actId="20577"/>
          <ac:spMkLst>
            <pc:docMk/>
            <pc:sldMk cId="3653749228" sldId="288"/>
            <ac:spMk id="3" creationId="{00000000-0000-0000-0000-000000000000}"/>
          </ac:spMkLst>
        </pc:spChg>
      </pc:sldChg>
      <pc:sldChg chg="modSp">
        <pc:chgData name="Simon Harris" userId="141bd518-a903-4682-a1d6-6717e25c6057" providerId="ADAL" clId="{7207D3D0-A39A-4E21-AEEF-288ECC60717E}" dt="2020-12-07T16:26:38.342" v="2282" actId="6549"/>
        <pc:sldMkLst>
          <pc:docMk/>
          <pc:sldMk cId="3032674271" sldId="289"/>
        </pc:sldMkLst>
        <pc:spChg chg="mod">
          <ac:chgData name="Simon Harris" userId="141bd518-a903-4682-a1d6-6717e25c6057" providerId="ADAL" clId="{7207D3D0-A39A-4E21-AEEF-288ECC60717E}" dt="2020-12-07T16:26:38.342" v="2282" actId="6549"/>
          <ac:spMkLst>
            <pc:docMk/>
            <pc:sldMk cId="3032674271" sldId="289"/>
            <ac:spMk id="3" creationId="{CF8C135D-8EA3-4A6E-A488-C81F115F48AC}"/>
          </ac:spMkLst>
        </pc:spChg>
      </pc:sldChg>
      <pc:sldChg chg="modSp">
        <pc:chgData name="Simon Harris" userId="141bd518-a903-4682-a1d6-6717e25c6057" providerId="ADAL" clId="{7207D3D0-A39A-4E21-AEEF-288ECC60717E}" dt="2020-12-07T16:24:21.571" v="2178" actId="20577"/>
        <pc:sldMkLst>
          <pc:docMk/>
          <pc:sldMk cId="741119447" sldId="1435"/>
        </pc:sldMkLst>
        <pc:spChg chg="mod">
          <ac:chgData name="Simon Harris" userId="141bd518-a903-4682-a1d6-6717e25c6057" providerId="ADAL" clId="{7207D3D0-A39A-4E21-AEEF-288ECC60717E}" dt="2020-12-04T16:20:36.440" v="182" actId="20577"/>
          <ac:spMkLst>
            <pc:docMk/>
            <pc:sldMk cId="741119447" sldId="1435"/>
            <ac:spMk id="2" creationId="{7B0DB423-F174-4570-800B-9726F82C458B}"/>
          </ac:spMkLst>
        </pc:spChg>
        <pc:spChg chg="mod">
          <ac:chgData name="Simon Harris" userId="141bd518-a903-4682-a1d6-6717e25c6057" providerId="ADAL" clId="{7207D3D0-A39A-4E21-AEEF-288ECC60717E}" dt="2020-12-07T16:24:21.571" v="2178" actId="20577"/>
          <ac:spMkLst>
            <pc:docMk/>
            <pc:sldMk cId="741119447" sldId="1435"/>
            <ac:spMk id="4" creationId="{AB98B992-8F66-4760-A0D9-94B694D604ED}"/>
          </ac:spMkLst>
        </pc:spChg>
      </pc:sldChg>
      <pc:sldChg chg="modSp">
        <pc:chgData name="Simon Harris" userId="141bd518-a903-4682-a1d6-6717e25c6057" providerId="ADAL" clId="{7207D3D0-A39A-4E21-AEEF-288ECC60717E}" dt="2020-12-07T16:28:40.122" v="2291" actId="20577"/>
        <pc:sldMkLst>
          <pc:docMk/>
          <pc:sldMk cId="3412675199" sldId="1436"/>
        </pc:sldMkLst>
        <pc:spChg chg="mod">
          <ac:chgData name="Simon Harris" userId="141bd518-a903-4682-a1d6-6717e25c6057" providerId="ADAL" clId="{7207D3D0-A39A-4E21-AEEF-288ECC60717E}" dt="2020-12-07T16:28:40.122" v="2291" actId="20577"/>
          <ac:spMkLst>
            <pc:docMk/>
            <pc:sldMk cId="3412675199" sldId="1436"/>
            <ac:spMk id="2" creationId="{7B0DB423-F174-4570-800B-9726F82C458B}"/>
          </ac:spMkLst>
        </pc:spChg>
        <pc:spChg chg="mod">
          <ac:chgData name="Simon Harris" userId="141bd518-a903-4682-a1d6-6717e25c6057" providerId="ADAL" clId="{7207D3D0-A39A-4E21-AEEF-288ECC60717E}" dt="2020-12-07T16:25:33.339" v="2227" actId="20577"/>
          <ac:spMkLst>
            <pc:docMk/>
            <pc:sldMk cId="3412675199" sldId="1436"/>
            <ac:spMk id="3" creationId="{CF8C135D-8EA3-4A6E-A488-C81F115F48AC}"/>
          </ac:spMkLst>
        </pc:spChg>
        <pc:spChg chg="mod">
          <ac:chgData name="Simon Harris" userId="141bd518-a903-4682-a1d6-6717e25c6057" providerId="ADAL" clId="{7207D3D0-A39A-4E21-AEEF-288ECC60717E}" dt="2020-12-04T16:22:02.607" v="268" actId="27636"/>
          <ac:spMkLst>
            <pc:docMk/>
            <pc:sldMk cId="3412675199" sldId="1436"/>
            <ac:spMk id="4" creationId="{AB98B992-8F66-4760-A0D9-94B694D604ED}"/>
          </ac:spMkLst>
        </pc:spChg>
      </pc:sldChg>
      <pc:sldChg chg="addSp delSp modSp add">
        <pc:chgData name="Simon Harris" userId="141bd518-a903-4682-a1d6-6717e25c6057" providerId="ADAL" clId="{7207D3D0-A39A-4E21-AEEF-288ECC60717E}" dt="2020-12-07T16:24:59.305" v="2193" actId="1076"/>
        <pc:sldMkLst>
          <pc:docMk/>
          <pc:sldMk cId="960119515" sldId="1437"/>
        </pc:sldMkLst>
        <pc:spChg chg="mod">
          <ac:chgData name="Simon Harris" userId="141bd518-a903-4682-a1d6-6717e25c6057" providerId="ADAL" clId="{7207D3D0-A39A-4E21-AEEF-288ECC60717E}" dt="2020-12-06T18:07:01.852" v="1670" actId="20577"/>
          <ac:spMkLst>
            <pc:docMk/>
            <pc:sldMk cId="960119515" sldId="1437"/>
            <ac:spMk id="2" creationId="{7B0DB423-F174-4570-800B-9726F82C458B}"/>
          </ac:spMkLst>
        </pc:spChg>
        <pc:spChg chg="del">
          <ac:chgData name="Simon Harris" userId="141bd518-a903-4682-a1d6-6717e25c6057" providerId="ADAL" clId="{7207D3D0-A39A-4E21-AEEF-288ECC60717E}" dt="2020-12-04T17:34:06.102" v="1086" actId="478"/>
          <ac:spMkLst>
            <pc:docMk/>
            <pc:sldMk cId="960119515" sldId="1437"/>
            <ac:spMk id="3" creationId="{CF8C135D-8EA3-4A6E-A488-C81F115F48AC}"/>
          </ac:spMkLst>
        </pc:spChg>
        <pc:spChg chg="mod">
          <ac:chgData name="Simon Harris" userId="141bd518-a903-4682-a1d6-6717e25c6057" providerId="ADAL" clId="{7207D3D0-A39A-4E21-AEEF-288ECC60717E}" dt="2020-12-04T16:22:58.672" v="274" actId="5793"/>
          <ac:spMkLst>
            <pc:docMk/>
            <pc:sldMk cId="960119515" sldId="1437"/>
            <ac:spMk id="4" creationId="{AB98B992-8F66-4760-A0D9-94B694D604ED}"/>
          </ac:spMkLst>
        </pc:spChg>
        <pc:spChg chg="add mod">
          <ac:chgData name="Simon Harris" userId="141bd518-a903-4682-a1d6-6717e25c6057" providerId="ADAL" clId="{7207D3D0-A39A-4E21-AEEF-288ECC60717E}" dt="2020-12-07T16:24:57.199" v="2192" actId="403"/>
          <ac:spMkLst>
            <pc:docMk/>
            <pc:sldMk cId="960119515" sldId="1437"/>
            <ac:spMk id="6" creationId="{9CEC6687-38B6-4A69-A749-901E6F6EB610}"/>
          </ac:spMkLst>
        </pc:spChg>
        <pc:picChg chg="add mod">
          <ac:chgData name="Simon Harris" userId="141bd518-a903-4682-a1d6-6717e25c6057" providerId="ADAL" clId="{7207D3D0-A39A-4E21-AEEF-288ECC60717E}" dt="2020-12-07T16:24:59.305" v="2193" actId="1076"/>
          <ac:picMkLst>
            <pc:docMk/>
            <pc:sldMk cId="960119515" sldId="1437"/>
            <ac:picMk id="7" creationId="{A1BE6E7C-9902-4313-8702-15E19C7D3F44}"/>
          </ac:picMkLst>
        </pc:picChg>
      </pc:sldChg>
    </pc:docChg>
  </pc:docChgLst>
  <pc:docChgLst>
    <pc:chgData name="Harris, Simon" userId="141bd518-a903-4682-a1d6-6717e25c6057" providerId="ADAL" clId="{B71DEEF7-7D08-430B-9D71-B3D2924F602B}"/>
  </pc:docChgLst>
  <pc:docChgLst>
    <pc:chgData name="Harris, Simon" userId="141bd518-a903-4682-a1d6-6717e25c6057" providerId="ADAL" clId="{BC83BF19-F72F-46CF-8685-81D24332CD6B}"/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XRN5183 - Access to Daily Biomethane Injections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Approval of approach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DB423-F174-4570-800B-9726F82C4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C135D-8EA3-4A6E-A488-C81F115F4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XRN5183 was raised by </a:t>
            </a:r>
            <a:r>
              <a:rPr lang="en-GB" dirty="0"/>
              <a:t>Inspired Energy (Shipper) looking to have visibility of daily biomethane injections statistics</a:t>
            </a:r>
          </a:p>
          <a:p>
            <a:r>
              <a:rPr lang="en-GB" dirty="0"/>
              <a:t>Change Justification:</a:t>
            </a:r>
          </a:p>
          <a:p>
            <a:pPr lvl="1"/>
            <a:r>
              <a:rPr lang="en-GB" dirty="0"/>
              <a:t>In order to aid further Biomethane projects it would be useful for Xoserve to provide this data to show growing penetration but also support surrounding future projects</a:t>
            </a:r>
          </a:p>
          <a:p>
            <a:r>
              <a:rPr lang="en-GB" dirty="0"/>
              <a:t>Use of data to:</a:t>
            </a:r>
          </a:p>
          <a:p>
            <a:pPr lvl="1"/>
            <a:r>
              <a:rPr lang="en-US" dirty="0"/>
              <a:t>Monitor the reliance of the technology for Biomethane projects</a:t>
            </a:r>
          </a:p>
          <a:p>
            <a:pPr lvl="1"/>
            <a:r>
              <a:rPr lang="en-US" dirty="0"/>
              <a:t>Identify potential sites that could be situated by looking at which LDZ, specifically capacity benefit/issues</a:t>
            </a:r>
          </a:p>
          <a:p>
            <a:pPr lvl="1"/>
            <a:r>
              <a:rPr lang="en-US" dirty="0"/>
              <a:t>Should allow greater penetration of technology as independent data supports project FIDs</a:t>
            </a:r>
          </a:p>
          <a:p>
            <a:pPr lvl="1"/>
            <a:r>
              <a:rPr lang="en-US" dirty="0"/>
              <a:t>To facilitate better pricing of products which will allow greater competition from shippers</a:t>
            </a:r>
          </a:p>
          <a:p>
            <a:r>
              <a:rPr lang="en-US" dirty="0"/>
              <a:t>Solution options were discussed and approved to move forward with at DSG &amp; </a:t>
            </a:r>
            <a:r>
              <a:rPr lang="en-US" dirty="0" err="1"/>
              <a:t>ChMC</a:t>
            </a:r>
            <a:endParaRPr lang="en-US" dirty="0"/>
          </a:p>
          <a:p>
            <a:r>
              <a:rPr lang="en-US" dirty="0"/>
              <a:t>CDSP wish to ensure the appropriate authority </a:t>
            </a:r>
            <a:r>
              <a:rPr lang="en-US"/>
              <a:t>is given to </a:t>
            </a:r>
            <a:r>
              <a:rPr lang="en-US" dirty="0"/>
              <a:t>release this information to Shippers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2674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DB423-F174-4570-800B-9726F82C4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Process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C135D-8EA3-4A6E-A488-C81F115F4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B98B992-8F66-4760-A0D9-94B694D604ED}"/>
              </a:ext>
            </a:extLst>
          </p:cNvPr>
          <p:cNvSpPr txBox="1">
            <a:spLocks/>
          </p:cNvSpPr>
          <p:nvPr/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Currently National Grid create new Biomethane Entry Points in Gemini and pass the CDSP details on consumption (</a:t>
            </a:r>
            <a:r>
              <a:rPr lang="en-US" dirty="0" err="1"/>
              <a:t>KwH</a:t>
            </a:r>
            <a:r>
              <a:rPr lang="en-US" dirty="0"/>
              <a:t>)</a:t>
            </a:r>
          </a:p>
          <a:p>
            <a:r>
              <a:rPr lang="en-US" dirty="0"/>
              <a:t>CDSP then extract this data and provide to two parties:</a:t>
            </a:r>
          </a:p>
          <a:p>
            <a:pPr lvl="1"/>
            <a:r>
              <a:rPr lang="en-US" dirty="0"/>
              <a:t>DNs on a monthly/weekly basis for their appropriate LDZs (process set up prior to FGO)</a:t>
            </a:r>
          </a:p>
          <a:p>
            <a:pPr lvl="1"/>
            <a:r>
              <a:rPr lang="en-US" dirty="0"/>
              <a:t>The Government (BEIS) for all Entry Points (requested in 2015 by W&amp;W)</a:t>
            </a:r>
          </a:p>
          <a:p>
            <a:r>
              <a:rPr lang="en-US" dirty="0"/>
              <a:t>There isn’t currently a DSC Service Line in relation to the above</a:t>
            </a:r>
          </a:p>
        </p:txBody>
      </p:sp>
    </p:spTree>
    <p:extLst>
      <p:ext uri="{BB962C8B-B14F-4D97-AF65-F5344CB8AC3E}">
        <p14:creationId xmlns:p14="http://schemas.microsoft.com/office/powerpoint/2010/main" val="741119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DB423-F174-4570-800B-9726F82C4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Solution Overview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B98B992-8F66-4760-A0D9-94B694D604ED}"/>
              </a:ext>
            </a:extLst>
          </p:cNvPr>
          <p:cNvSpPr txBox="1">
            <a:spLocks/>
          </p:cNvSpPr>
          <p:nvPr/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EC6687-38B6-4A69-A749-901E6F6EB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Existing BEIS report to be published, monthly, to the secured/restricted area on Xoserve.com (same as UIG publication)</a:t>
            </a:r>
          </a:p>
          <a:p>
            <a:endParaRPr lang="en-GB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1BE6E7C-9902-4313-8702-15E19C7D3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0323" y="2283718"/>
            <a:ext cx="5663353" cy="2333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119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DB423-F174-4570-800B-9726F82C4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Approach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C135D-8EA3-4A6E-A488-C81F115F4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 </a:t>
            </a:r>
            <a:r>
              <a:rPr lang="en-US" dirty="0" err="1"/>
              <a:t>CoMC</a:t>
            </a:r>
            <a:r>
              <a:rPr lang="en-US" dirty="0"/>
              <a:t> agree that this report can be shared with the Shipper community?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B98B992-8F66-4760-A0D9-94B694D604ED}"/>
              </a:ext>
            </a:extLst>
          </p:cNvPr>
          <p:cNvSpPr txBox="1">
            <a:spLocks/>
          </p:cNvSpPr>
          <p:nvPr/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675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78529C455A9849A187361FC3458725" ma:contentTypeVersion="6" ma:contentTypeDescription="Create a new document." ma:contentTypeScope="" ma:versionID="3ec5a87947171acfd9804d4f30ba0a3d">
  <xsd:schema xmlns:xsd="http://www.w3.org/2001/XMLSchema" xmlns:xs="http://www.w3.org/2001/XMLSchema" xmlns:p="http://schemas.microsoft.com/office/2006/metadata/properties" xmlns:ns2="06f4956c-4c52-4651-8c4e-2a64183ace1b" xmlns:ns3="103fba77-31dd-4780-83f9-c54f26c3a260" targetNamespace="http://schemas.microsoft.com/office/2006/metadata/properties" ma:root="true" ma:fieldsID="1f903d043c5dee0e65d32569fd8cb14b" ns2:_="" ns3:_="">
    <xsd:import namespace="06f4956c-4c52-4651-8c4e-2a64183ace1b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f4956c-4c52-4651-8c4e-2a64183ace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DC513F-7063-4A2C-9F30-F52DC3D16146}"/>
</file>

<file path=customXml/itemProps2.xml><?xml version="1.0" encoding="utf-8"?>
<ds:datastoreItem xmlns:ds="http://schemas.openxmlformats.org/officeDocument/2006/customXml" ds:itemID="{211B2E31-4703-4F4D-BB47-74A8364BAC36}">
  <ds:schemaRefs>
    <ds:schemaRef ds:uri="http://purl.org/dc/dcmitype/"/>
    <ds:schemaRef ds:uri="http://purl.org/dc/elements/1.1/"/>
    <ds:schemaRef ds:uri="http://schemas.microsoft.com/office/2006/documentManagement/types"/>
    <ds:schemaRef ds:uri="f1c0f837-7bc9-4051-8283-8f88586264ff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15716</TotalTime>
  <Words>271</Words>
  <Application>Microsoft Office PowerPoint</Application>
  <PresentationFormat>On-screen Show (16:9)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XRN5183 - Access to Daily Biomethane Injections</vt:lpstr>
      <vt:lpstr>Background</vt:lpstr>
      <vt:lpstr>Current Process Overview</vt:lpstr>
      <vt:lpstr>Solution Overview</vt:lpstr>
      <vt:lpstr>Approach Approval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Simon Harris</cp:lastModifiedBy>
  <cp:revision>219</cp:revision>
  <dcterms:created xsi:type="dcterms:W3CDTF">2018-09-02T17:12:15Z</dcterms:created>
  <dcterms:modified xsi:type="dcterms:W3CDTF">2020-12-07T16:28:45Z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0x010100CD78529C455A9849A187361FC3458725</vt:lpwstr>
  </property>
</Properties>
</file>