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7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14EA09-E319-4CDB-8373-D2EFB204E4FD}" v="147" dt="2020-12-07T12:54:31.4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9" d="100"/>
          <a:sy n="89" d="100"/>
        </p:scale>
        <p:origin x="924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16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December 2020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7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December 2020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November 2020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887358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589628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01276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502487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87567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04620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980418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59680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1268" y="4838457"/>
            <a:ext cx="2214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* Volume as at 7</a:t>
            </a:r>
            <a:r>
              <a:rPr lang="en-GB" sz="1000" b="1" baseline="30000" dirty="0"/>
              <a:t>th</a:t>
            </a:r>
            <a:r>
              <a:rPr lang="en-GB" sz="1000" b="1" dirty="0"/>
              <a:t> December 2020</a:t>
            </a:r>
          </a:p>
        </p:txBody>
      </p:sp>
      <p:sp>
        <p:nvSpPr>
          <p:cNvPr id="42" name="Right Arrow 139">
            <a:extLst>
              <a:ext uri="{FF2B5EF4-FFF2-40B4-BE49-F238E27FC236}">
                <a16:creationId xmlns:a16="http://schemas.microsoft.com/office/drawing/2014/main" id="{5D102D98-9144-47B8-9935-1BB5690CB694}"/>
              </a:ext>
            </a:extLst>
          </p:cNvPr>
          <p:cNvSpPr/>
          <p:nvPr/>
        </p:nvSpPr>
        <p:spPr>
          <a:xfrm rot="5400000">
            <a:off x="7047119" y="1248275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36" name="Right Arrow 139">
            <a:extLst>
              <a:ext uri="{FF2B5EF4-FFF2-40B4-BE49-F238E27FC236}">
                <a16:creationId xmlns:a16="http://schemas.microsoft.com/office/drawing/2014/main" id="{1B60975C-7E6F-4C15-A5AD-DDD23D82676B}"/>
              </a:ext>
            </a:extLst>
          </p:cNvPr>
          <p:cNvSpPr/>
          <p:nvPr/>
        </p:nvSpPr>
        <p:spPr>
          <a:xfrm rot="16200000">
            <a:off x="7056902" y="4527411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139">
            <a:extLst>
              <a:ext uri="{FF2B5EF4-FFF2-40B4-BE49-F238E27FC236}">
                <a16:creationId xmlns:a16="http://schemas.microsoft.com/office/drawing/2014/main" id="{CA3A24A6-C427-4FDF-9DBD-8A43504217F2}"/>
              </a:ext>
            </a:extLst>
          </p:cNvPr>
          <p:cNvSpPr/>
          <p:nvPr/>
        </p:nvSpPr>
        <p:spPr>
          <a:xfrm rot="16200000">
            <a:off x="3210493" y="4531810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row: Left-Right 40">
            <a:extLst>
              <a:ext uri="{FF2B5EF4-FFF2-40B4-BE49-F238E27FC236}">
                <a16:creationId xmlns:a16="http://schemas.microsoft.com/office/drawing/2014/main" id="{F34EC223-EB3E-4F3E-8FB6-63D989D93F3B}"/>
              </a:ext>
            </a:extLst>
          </p:cNvPr>
          <p:cNvSpPr/>
          <p:nvPr/>
        </p:nvSpPr>
        <p:spPr>
          <a:xfrm>
            <a:off x="7088862" y="3511132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ight Arrow 139">
            <a:extLst>
              <a:ext uri="{FF2B5EF4-FFF2-40B4-BE49-F238E27FC236}">
                <a16:creationId xmlns:a16="http://schemas.microsoft.com/office/drawing/2014/main" id="{5102B3AF-E83D-431C-B9F6-F5E50274BA50}"/>
              </a:ext>
            </a:extLst>
          </p:cNvPr>
          <p:cNvSpPr/>
          <p:nvPr/>
        </p:nvSpPr>
        <p:spPr>
          <a:xfrm rot="16200000">
            <a:off x="3210527" y="1248275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139">
            <a:extLst>
              <a:ext uri="{FF2B5EF4-FFF2-40B4-BE49-F238E27FC236}">
                <a16:creationId xmlns:a16="http://schemas.microsoft.com/office/drawing/2014/main" id="{A9B6ED1E-C003-447D-8E35-673337176962}"/>
              </a:ext>
            </a:extLst>
          </p:cNvPr>
          <p:cNvSpPr/>
          <p:nvPr/>
        </p:nvSpPr>
        <p:spPr>
          <a:xfrm rot="16200000">
            <a:off x="7056902" y="2327667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139">
            <a:extLst>
              <a:ext uri="{FF2B5EF4-FFF2-40B4-BE49-F238E27FC236}">
                <a16:creationId xmlns:a16="http://schemas.microsoft.com/office/drawing/2014/main" id="{2E2C7155-2BF6-455D-A495-26445E5E4110}"/>
              </a:ext>
            </a:extLst>
          </p:cNvPr>
          <p:cNvSpPr/>
          <p:nvPr/>
        </p:nvSpPr>
        <p:spPr>
          <a:xfrm rot="5400000">
            <a:off x="3234598" y="2344339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26349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7</a:t>
            </a:r>
            <a:r>
              <a:rPr lang="en-GB" sz="1400" baseline="30000" dirty="0"/>
              <a:t>th</a:t>
            </a:r>
            <a:r>
              <a:rPr lang="en-GB" sz="1400" dirty="0"/>
              <a:t> December 2020)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61869C-EAF3-45EC-829F-80917D8E5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82" y="555526"/>
            <a:ext cx="8474290" cy="442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dcmitype/"/>
    <ds:schemaRef ds:uri="01f7a547-d57a-44ce-a211-81869c79743b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3092569d-7549-4f1f-b838-122d264c6bd8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5C2C89-1A90-48B2-8861-4C408B35E8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36818</TotalTime>
  <Words>195</Words>
  <Application>Microsoft Office PowerPoint</Application>
  <PresentationFormat>On-screen Show (16:9)</PresentationFormat>
  <Paragraphs>60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CoMC </vt:lpstr>
      <vt:lpstr>Summary Dashboard November 2020 Period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298</cp:revision>
  <dcterms:created xsi:type="dcterms:W3CDTF">2018-09-02T17:12:15Z</dcterms:created>
  <dcterms:modified xsi:type="dcterms:W3CDTF">2020-12-07T15:36:56Z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