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8"/>
  </p:notesMasterIdLst>
  <p:handoutMasterIdLst>
    <p:handoutMasterId r:id="rId9"/>
  </p:handoutMasterIdLst>
  <p:sldIdLst>
    <p:sldId id="526" r:id="rId5"/>
    <p:sldId id="532" r:id="rId6"/>
    <p:sldId id="53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ECFA0F-34F9-4553-9C2B-6FC312F9C3BC}" v="33" dt="2021-01-08T09:27:24.3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221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Pollard" userId="d6ed55df-a156-402a-9aa4-8a8d6ec52d24" providerId="ADAL" clId="{C883725C-A64D-4618-BC6C-E30C1DC1B616}"/>
    <pc:docChg chg="undo custSel addSld delSld modSld">
      <pc:chgData name="Mark Pollard" userId="d6ed55df-a156-402a-9aa4-8a8d6ec52d24" providerId="ADAL" clId="{C883725C-A64D-4618-BC6C-E30C1DC1B616}" dt="2020-12-22T16:53:46.118" v="3733" actId="20577"/>
      <pc:docMkLst>
        <pc:docMk/>
      </pc:docMkLst>
      <pc:sldChg chg="modSp">
        <pc:chgData name="Mark Pollard" userId="d6ed55df-a156-402a-9aa4-8a8d6ec52d24" providerId="ADAL" clId="{C883725C-A64D-4618-BC6C-E30C1DC1B616}" dt="2020-12-22T16:37:41.912" v="3430" actId="20577"/>
        <pc:sldMkLst>
          <pc:docMk/>
          <pc:sldMk cId="2495117945" sldId="526"/>
        </pc:sldMkLst>
        <pc:spChg chg="mod">
          <ac:chgData name="Mark Pollard" userId="d6ed55df-a156-402a-9aa4-8a8d6ec52d24" providerId="ADAL" clId="{C883725C-A64D-4618-BC6C-E30C1DC1B616}" dt="2020-12-22T16:37:41.912" v="3430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Mark Pollard" userId="d6ed55df-a156-402a-9aa4-8a8d6ec52d24" providerId="ADAL" clId="{C883725C-A64D-4618-BC6C-E30C1DC1B616}" dt="2020-12-22T16:53:46.118" v="3733" actId="20577"/>
        <pc:sldMkLst>
          <pc:docMk/>
          <pc:sldMk cId="1772311877" sldId="532"/>
        </pc:sldMkLst>
        <pc:spChg chg="mod">
          <ac:chgData name="Mark Pollard" userId="d6ed55df-a156-402a-9aa4-8a8d6ec52d24" providerId="ADAL" clId="{C883725C-A64D-4618-BC6C-E30C1DC1B616}" dt="2020-12-22T16:53:46.118" v="3733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 modSp">
        <pc:chgData name="Mark Pollard" userId="d6ed55df-a156-402a-9aa4-8a8d6ec52d24" providerId="ADAL" clId="{C883725C-A64D-4618-BC6C-E30C1DC1B616}" dt="2020-12-22T16:39:39.066" v="3465"/>
        <pc:sldMkLst>
          <pc:docMk/>
          <pc:sldMk cId="1284509169" sldId="533"/>
        </pc:sldMkLst>
        <pc:spChg chg="add del mod">
          <ac:chgData name="Mark Pollard" userId="d6ed55df-a156-402a-9aa4-8a8d6ec52d24" providerId="ADAL" clId="{C883725C-A64D-4618-BC6C-E30C1DC1B616}" dt="2020-11-27T10:53:27.064" v="3159"/>
          <ac:spMkLst>
            <pc:docMk/>
            <pc:sldMk cId="1284509169" sldId="533"/>
            <ac:spMk id="3" creationId="{A756970C-0BA3-47BD-8FBB-B6EDE6DCBD9E}"/>
          </ac:spMkLst>
        </pc:spChg>
        <pc:picChg chg="add">
          <ac:chgData name="Mark Pollard" userId="d6ed55df-a156-402a-9aa4-8a8d6ec52d24" providerId="ADAL" clId="{C883725C-A64D-4618-BC6C-E30C1DC1B616}" dt="2020-12-22T16:39:39.066" v="3465"/>
          <ac:picMkLst>
            <pc:docMk/>
            <pc:sldMk cId="1284509169" sldId="533"/>
            <ac:picMk id="2" creationId="{95451121-EBD6-4646-9051-2E9EE8AE7384}"/>
          </ac:picMkLst>
        </pc:picChg>
        <pc:picChg chg="add del">
          <ac:chgData name="Mark Pollard" userId="d6ed55df-a156-402a-9aa4-8a8d6ec52d24" providerId="ADAL" clId="{C883725C-A64D-4618-BC6C-E30C1DC1B616}" dt="2020-12-03T20:28:58.304" v="3271" actId="478"/>
          <ac:picMkLst>
            <pc:docMk/>
            <pc:sldMk cId="1284509169" sldId="533"/>
            <ac:picMk id="2" creationId="{DE23110D-03AA-4406-BE4E-D4A3D101D34E}"/>
          </ac:picMkLst>
        </pc:picChg>
        <pc:picChg chg="del">
          <ac:chgData name="Mark Pollard" userId="d6ed55df-a156-402a-9aa4-8a8d6ec52d24" providerId="ADAL" clId="{C883725C-A64D-4618-BC6C-E30C1DC1B616}" dt="2020-10-29T16:59:03.848" v="17" actId="478"/>
          <ac:picMkLst>
            <pc:docMk/>
            <pc:sldMk cId="1284509169" sldId="533"/>
            <ac:picMk id="2" creationId="{F1724A32-AA8A-4BE8-A1CA-87198566FE90}"/>
          </ac:picMkLst>
        </pc:picChg>
        <pc:picChg chg="add del mod">
          <ac:chgData name="Mark Pollard" userId="d6ed55df-a156-402a-9aa4-8a8d6ec52d24" providerId="ADAL" clId="{C883725C-A64D-4618-BC6C-E30C1DC1B616}" dt="2020-10-29T16:59:43.327" v="20" actId="478"/>
          <ac:picMkLst>
            <pc:docMk/>
            <pc:sldMk cId="1284509169" sldId="533"/>
            <ac:picMk id="3" creationId="{46153101-D7E9-4353-AF8B-C7B794598BB0}"/>
          </ac:picMkLst>
        </pc:picChg>
        <pc:picChg chg="add del mod">
          <ac:chgData name="Mark Pollard" userId="d6ed55df-a156-402a-9aa4-8a8d6ec52d24" providerId="ADAL" clId="{C883725C-A64D-4618-BC6C-E30C1DC1B616}" dt="2020-12-22T16:39:36.750" v="3464" actId="478"/>
          <ac:picMkLst>
            <pc:docMk/>
            <pc:sldMk cId="1284509169" sldId="533"/>
            <ac:picMk id="3" creationId="{65BD8F2D-EC71-4AE7-B444-1AB65A496FFA}"/>
          </ac:picMkLst>
        </pc:picChg>
        <pc:picChg chg="add del mod">
          <ac:chgData name="Mark Pollard" userId="d6ed55df-a156-402a-9aa4-8a8d6ec52d24" providerId="ADAL" clId="{C883725C-A64D-4618-BC6C-E30C1DC1B616}" dt="2020-10-29T16:59:58.178" v="29" actId="478"/>
          <ac:picMkLst>
            <pc:docMk/>
            <pc:sldMk cId="1284509169" sldId="533"/>
            <ac:picMk id="4" creationId="{17B492F2-8636-4333-AB38-B02292C4415F}"/>
          </ac:picMkLst>
        </pc:picChg>
        <pc:picChg chg="add del mod">
          <ac:chgData name="Mark Pollard" userId="d6ed55df-a156-402a-9aa4-8a8d6ec52d24" providerId="ADAL" clId="{C883725C-A64D-4618-BC6C-E30C1DC1B616}" dt="2020-10-29T17:01:30.470" v="32" actId="478"/>
          <ac:picMkLst>
            <pc:docMk/>
            <pc:sldMk cId="1284509169" sldId="533"/>
            <ac:picMk id="5" creationId="{66C9F4F4-69CB-4CC4-961C-2E0BF95A3A57}"/>
          </ac:picMkLst>
        </pc:picChg>
        <pc:picChg chg="add del">
          <ac:chgData name="Mark Pollard" userId="d6ed55df-a156-402a-9aa4-8a8d6ec52d24" providerId="ADAL" clId="{C883725C-A64D-4618-BC6C-E30C1DC1B616}" dt="2020-11-27T10:52:12.728" v="3133" actId="478"/>
          <ac:picMkLst>
            <pc:docMk/>
            <pc:sldMk cId="1284509169" sldId="533"/>
            <ac:picMk id="6" creationId="{F56370AE-4EA2-48B6-BE2E-3E7C5A23D79E}"/>
          </ac:picMkLst>
        </pc:picChg>
      </pc:sldChg>
    </pc:docChg>
  </pc:docChgLst>
  <pc:docChgLst>
    <pc:chgData name="Mark Pollard" userId="d6ed55df-a156-402a-9aa4-8a8d6ec52d24" providerId="ADAL" clId="{E12A591E-9B13-498E-8D1E-B97572D8B3BC}"/>
  </pc:docChgLst>
  <pc:docChgLst>
    <pc:chgData name="Mark Pollard" userId="d6ed55df-a156-402a-9aa4-8a8d6ec52d24" providerId="ADAL" clId="{7FECFA0F-34F9-4553-9C2B-6FC312F9C3BC}"/>
    <pc:docChg chg="modSld">
      <pc:chgData name="Mark Pollard" userId="d6ed55df-a156-402a-9aa4-8a8d6ec52d24" providerId="ADAL" clId="{7FECFA0F-34F9-4553-9C2B-6FC312F9C3BC}" dt="2021-01-08T09:27:24.326" v="32" actId="20577"/>
      <pc:docMkLst>
        <pc:docMk/>
      </pc:docMkLst>
      <pc:sldChg chg="modSp">
        <pc:chgData name="Mark Pollard" userId="d6ed55df-a156-402a-9aa4-8a8d6ec52d24" providerId="ADAL" clId="{7FECFA0F-34F9-4553-9C2B-6FC312F9C3BC}" dt="2021-01-08T09:27:24.326" v="32" actId="20577"/>
        <pc:sldMkLst>
          <pc:docMk/>
          <pc:sldMk cId="1772311877" sldId="532"/>
        </pc:sldMkLst>
        <pc:spChg chg="mod">
          <ac:chgData name="Mark Pollard" userId="d6ed55df-a156-402a-9aa4-8a8d6ec52d24" providerId="ADAL" clId="{7FECFA0F-34F9-4553-9C2B-6FC312F9C3BC}" dt="2021-01-08T09:27:24.326" v="32" actId="20577"/>
          <ac:spMkLst>
            <pc:docMk/>
            <pc:sldMk cId="1772311877" sldId="532"/>
            <ac:spMk id="6" creationId="{2323BD94-2299-4994-92D5-B1B7DE15F25C}"/>
          </ac:spMkLst>
        </pc:spChg>
      </pc:sldChg>
    </pc:docChg>
  </pc:docChgLst>
  <pc:docChgLst>
    <pc:chgData name="Pollard, Mark" userId="d6ed55df-a156-402a-9aa4-8a8d6ec52d24" providerId="ADAL" clId="{D800016E-32E1-441A-9A63-E97FD60B6ABE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 dirty="0" err="1"/>
              <a:t>Xoserve</a:t>
            </a:r>
            <a:r>
              <a:rPr lang="en-GB" dirty="0"/>
              <a:t> IX Refresh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4945"/>
            <a:ext cx="6400800" cy="131445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>
                <a:solidFill>
                  <a:srgbClr val="3E5AA8"/>
                </a:solidFill>
                <a:latin typeface="Arial"/>
                <a:cs typeface="Arial"/>
              </a:rPr>
              <a:t>January 2021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A5EFE3-CD39-4A28-A744-E4BB4133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/>
              <a:t>IX Refresh Customer Update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23BD94-2299-4994-92D5-B1B7DE15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3455"/>
            <a:ext cx="8229600" cy="40809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12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is currently experiencing limited impact regarding the current COVID-19 lockdown</a:t>
            </a:r>
          </a:p>
          <a:p>
            <a:endParaRPr lang="en-US" sz="9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end date is February 2021. Our current run rate is tracking a February completion</a:t>
            </a:r>
          </a:p>
          <a:p>
            <a:endParaRPr lang="en-US" sz="14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91% of all migrations have been completed</a:t>
            </a:r>
          </a:p>
          <a:p>
            <a:pPr lvl="1"/>
            <a:r>
              <a:rPr lang="en-US" sz="1200" kern="0" dirty="0">
                <a:latin typeface="Arial"/>
                <a:cs typeface="Arial"/>
              </a:rPr>
              <a:t>16 IX sites remaining</a:t>
            </a:r>
          </a:p>
          <a:p>
            <a:pPr lvl="1"/>
            <a:endParaRPr lang="en-US" sz="14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Legacy support has been extended on the minimum term (3 months) to mitigate any </a:t>
            </a:r>
            <a:r>
              <a:rPr lang="en-GB" sz="1400" kern="0">
                <a:latin typeface="Arial"/>
                <a:cs typeface="Arial"/>
              </a:rPr>
              <a:t>impact to </a:t>
            </a:r>
            <a:r>
              <a:rPr lang="en-GB" sz="1400" kern="0" dirty="0">
                <a:latin typeface="Arial"/>
                <a:cs typeface="Arial"/>
              </a:rPr>
              <a:t>COVID-19 restrictions on the final migrations</a:t>
            </a:r>
            <a:endParaRPr lang="en-US" sz="1400" kern="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100" kern="0" dirty="0">
              <a:latin typeface="Arial"/>
              <a:cs typeface="Arial"/>
            </a:endParaRPr>
          </a:p>
          <a:p>
            <a:r>
              <a:rPr lang="en-GB" sz="1400" dirty="0"/>
              <a:t>If you have any questions or concerns, please reach out to </a:t>
            </a:r>
            <a:r>
              <a:rPr lang="en-US" sz="1400" kern="0" dirty="0">
                <a:latin typeface="Arial"/>
                <a:hlinkClick r:id="rId2"/>
              </a:rPr>
              <a:t>box.xoserve.IXEnquiries@xoserve.com</a:t>
            </a:r>
            <a:endParaRPr lang="en-GB" sz="1400" kern="0" dirty="0">
              <a:latin typeface="Arial"/>
              <a:cs typeface="Arial"/>
            </a:endParaRPr>
          </a:p>
          <a:p>
            <a:endParaRPr lang="en-GB" sz="110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3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451121-EBD6-4646-9051-2E9EE8AE7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5593"/>
            <a:ext cx="9144000" cy="431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0916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6" ma:contentTypeDescription="Create a new document." ma:contentTypeScope="" ma:versionID="3ec5a87947171acfd9804d4f30ba0a3d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1f903d043c5dee0e65d32569fd8cb14b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18B076-3D66-4AAB-8A23-8C25016E8B5E}"/>
</file>

<file path=customXml/itemProps3.xml><?xml version="1.0" encoding="utf-8"?>
<ds:datastoreItem xmlns:ds="http://schemas.openxmlformats.org/officeDocument/2006/customXml" ds:itemID="{211B2E31-4703-4F4D-BB47-74A8364BAC36}">
  <ds:schemaRefs>
    <ds:schemaRef ds:uri="5b14776a-25fa-4f57-ace4-8ef8b5833d48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24938e36-1604-481e-b36a-cfeb5237cbd3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1550</TotalTime>
  <Words>97</Words>
  <Application>Microsoft Office PowerPoint</Application>
  <PresentationFormat>On-screen Show (16:9)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xoserve</vt:lpstr>
      <vt:lpstr>Xoserve IX Refresh</vt:lpstr>
      <vt:lpstr>IX Refresh Customer Update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Mark Pollard</cp:lastModifiedBy>
  <cp:revision>17</cp:revision>
  <dcterms:created xsi:type="dcterms:W3CDTF">2018-09-02T17:12:15Z</dcterms:created>
  <dcterms:modified xsi:type="dcterms:W3CDTF">2021-01-08T09:27:31Z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0x010100CD78529C455A9849A187361FC3458725</vt:lpwstr>
  </property>
</Properties>
</file>