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88" r:id="rId5"/>
    <p:sldId id="308" r:id="rId6"/>
  </p:sldIdLst>
  <p:sldSz cx="9144000" cy="5143500" type="screen16x9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ood" initials="SW" lastIdx="0" clrIdx="0">
    <p:extLst>
      <p:ext uri="{19B8F6BF-5375-455C-9EA6-DF929625EA0E}">
        <p15:presenceInfo xmlns:p15="http://schemas.microsoft.com/office/powerpoint/2012/main" userId="S-1-5-21-4145888014-839675345-3125187760-52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35D"/>
    <a:srgbClr val="84B8DA"/>
    <a:srgbClr val="9CCB3B"/>
    <a:srgbClr val="2B80B1"/>
    <a:srgbClr val="40D1F5"/>
    <a:srgbClr val="FFFFFF"/>
    <a:srgbClr val="B1D6E8"/>
    <a:srgbClr val="9C4877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4D0B44-0F55-448B-8903-63603714019A}" v="186" dt="2020-12-17T11:31:36.9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5" autoAdjust="0"/>
    <p:restoredTop sz="93883" autoAdjust="0"/>
  </p:normalViewPr>
  <p:slideViewPr>
    <p:cSldViewPr>
      <p:cViewPr varScale="1">
        <p:scale>
          <a:sx n="114" d="100"/>
          <a:sy n="114" d="100"/>
        </p:scale>
        <p:origin x="581" y="9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17/12/2020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.xlsx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GB" sz="3600" dirty="0">
                <a:latin typeface="Arial"/>
                <a:cs typeface="Arial"/>
              </a:rPr>
              <a:t>2.1 – DSC Change Budget BP20 (Financial Year To Date)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95486"/>
            <a:ext cx="8820472" cy="416011"/>
          </a:xfrm>
        </p:spPr>
        <p:txBody>
          <a:bodyPr>
            <a:noAutofit/>
          </a:bodyPr>
          <a:lstStyle/>
          <a:p>
            <a:r>
              <a:rPr lang="en-GB" sz="2000" dirty="0"/>
              <a:t>Budget v Spend BP20/21 Financial Year To Date (FYTD)  </a:t>
            </a:r>
          </a:p>
        </p:txBody>
      </p:sp>
      <p:sp>
        <p:nvSpPr>
          <p:cNvPr id="3" name="Rectangle 2"/>
          <p:cNvSpPr/>
          <p:nvPr/>
        </p:nvSpPr>
        <p:spPr>
          <a:xfrm>
            <a:off x="557519" y="987574"/>
            <a:ext cx="8424936" cy="416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GB" sz="1600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1E83A2-9D91-4DDD-889E-8991F40921D8}"/>
              </a:ext>
            </a:extLst>
          </p:cNvPr>
          <p:cNvSpPr txBox="1"/>
          <p:nvPr/>
        </p:nvSpPr>
        <p:spPr>
          <a:xfrm>
            <a:off x="6480142" y="915566"/>
            <a:ext cx="219631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9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/>
              <a:t>Available funds have increased by £121k as a result of multiple shipper changes moving through the lifecycle (see 2</a:t>
            </a:r>
            <a:r>
              <a:rPr lang="en-GB" sz="900" baseline="30000" dirty="0"/>
              <a:t>nd</a:t>
            </a:r>
            <a:r>
              <a:rPr lang="en-GB" sz="900" dirty="0"/>
              <a:t> tab in embedded s/s)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/>
              <a:t>Costs for next FY (where known) have been added to s/s</a:t>
            </a:r>
          </a:p>
          <a:p>
            <a:endParaRPr lang="en-GB" sz="9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687443-D340-4D21-AF89-2852227E28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545" y="785592"/>
            <a:ext cx="2970295" cy="162730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0696277-E301-4661-9BAD-F4248D1ED8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5856" y="778691"/>
            <a:ext cx="2808312" cy="162730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33825FA-8325-4E5C-9245-A253FD1213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513" y="2496096"/>
            <a:ext cx="5904656" cy="2487640"/>
          </a:xfrm>
          <a:prstGeom prst="rect">
            <a:avLst/>
          </a:prstGeom>
        </p:spPr>
      </p:pic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2895A3B4-2913-49A9-B860-4FBA135B5C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008060"/>
              </p:ext>
            </p:extLst>
          </p:nvPr>
        </p:nvGraphicFramePr>
        <p:xfrm>
          <a:off x="6588224" y="2412901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showAsIcon="1" r:id="rId6" imgW="914400" imgH="806400" progId="Excel.Sheet.12">
                  <p:embed/>
                </p:oleObj>
              </mc:Choice>
              <mc:Fallback>
                <p:oleObj name="Worksheet" showAsIcon="1" r:id="rId6" imgW="914400" imgH="806400" progId="Excel.Sheet.12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2895A3B4-2913-49A9-B860-4FBA135B5C5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588224" y="2412901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2162089"/>
      </p:ext>
    </p:extLst>
  </p:cSld>
  <p:clrMapOvr>
    <a:masterClrMapping/>
  </p:clrMapOvr>
</p:sld>
</file>

<file path=ppt/theme/theme1.xml><?xml version="1.0" encoding="utf-8"?>
<a:theme xmlns:a="http://schemas.openxmlformats.org/drawingml/2006/main" name="FR3 Comms Approach v1.0 221018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5" ma:contentTypeDescription="Create a new document." ma:contentTypeScope="" ma:versionID="f395a190287002935880076d131e6e39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21adb8fda84ee351d0b414ae2a561507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103fba77-31dd-4780-83f9-c54f26c3a260"/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11f1cc19-a6a2-4477-822b-8358f9edc374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5FF5F120-2BCF-468A-9B44-1B80291ACF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FR3 Comms Approach v1.0 221018</Template>
  <TotalTime>17819</TotalTime>
  <Words>66</Words>
  <Application>Microsoft Office PowerPoint</Application>
  <PresentationFormat>On-screen Show (16:9)</PresentationFormat>
  <Paragraphs>5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FR3 Comms Approach v1.0 221018</vt:lpstr>
      <vt:lpstr>Microsoft Excel Worksheet</vt:lpstr>
      <vt:lpstr>2.1 – DSC Change Budget BP20 (Financial Year To Date)</vt:lpstr>
      <vt:lpstr>Budget v Spend BP20/21 Financial Year To Date (FYTD)  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Link Release 3  Communications Approach v1.0</dc:title>
  <dc:creator>National Grid</dc:creator>
  <cp:lastModifiedBy>Rachel Taggart</cp:lastModifiedBy>
  <cp:revision>106</cp:revision>
  <cp:lastPrinted>2020-09-03T10:38:05Z</cp:lastPrinted>
  <dcterms:created xsi:type="dcterms:W3CDTF">2018-10-22T13:17:46Z</dcterms:created>
  <dcterms:modified xsi:type="dcterms:W3CDTF">2020-12-17T12:26:34Z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