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684" r:id="rId5"/>
    <p:sldId id="1779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E8"/>
    <a:srgbClr val="CCFF99"/>
    <a:srgbClr val="9CCB3B"/>
    <a:srgbClr val="FFBF00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B4975-9893-4467-B99E-F4E78D5CE6C9}" v="97" dt="2021-01-04T14:52:44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6" autoAdjust="0"/>
    <p:restoredTop sz="94660"/>
  </p:normalViewPr>
  <p:slideViewPr>
    <p:cSldViewPr snapToGrid="0">
      <p:cViewPr varScale="1">
        <p:scale>
          <a:sx n="84" d="100"/>
          <a:sy n="84" d="100"/>
        </p:scale>
        <p:origin x="928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41829433-4201-451D-9D89-BD2F2B51E615}"/>
    <pc:docChg chg="undo custSel delSld modSld">
      <pc:chgData name="James Rigby" userId="7ade5d71-70eb-452f-8090-262cd4d9bd62" providerId="ADAL" clId="{41829433-4201-451D-9D89-BD2F2B51E615}" dt="2021-01-04T14:52:44.220" v="96" actId="1038"/>
      <pc:docMkLst>
        <pc:docMk/>
      </pc:docMkLst>
      <pc:sldChg chg="del">
        <pc:chgData name="James Rigby" userId="7ade5d71-70eb-452f-8090-262cd4d9bd62" providerId="ADAL" clId="{41829433-4201-451D-9D89-BD2F2B51E615}" dt="2021-01-04T14:44:28.451" v="0" actId="2696"/>
        <pc:sldMkLst>
          <pc:docMk/>
          <pc:sldMk cId="3653749228" sldId="288"/>
        </pc:sldMkLst>
      </pc:sldChg>
      <pc:sldChg chg="del">
        <pc:chgData name="James Rigby" userId="7ade5d71-70eb-452f-8090-262cd4d9bd62" providerId="ADAL" clId="{41829433-4201-451D-9D89-BD2F2B51E615}" dt="2021-01-04T14:45:01.607" v="73" actId="2696"/>
        <pc:sldMkLst>
          <pc:docMk/>
          <pc:sldMk cId="3166717112" sldId="291"/>
        </pc:sldMkLst>
      </pc:sldChg>
      <pc:sldChg chg="del">
        <pc:chgData name="James Rigby" userId="7ade5d71-70eb-452f-8090-262cd4d9bd62" providerId="ADAL" clId="{41829433-4201-451D-9D89-BD2F2B51E615}" dt="2021-01-04T14:45:00.882" v="72" actId="2696"/>
        <pc:sldMkLst>
          <pc:docMk/>
          <pc:sldMk cId="852926095" sldId="293"/>
        </pc:sldMkLst>
      </pc:sldChg>
      <pc:sldChg chg="del">
        <pc:chgData name="James Rigby" userId="7ade5d71-70eb-452f-8090-262cd4d9bd62" providerId="ADAL" clId="{41829433-4201-451D-9D89-BD2F2B51E615}" dt="2021-01-04T14:44:37.894" v="5" actId="2696"/>
        <pc:sldMkLst>
          <pc:docMk/>
          <pc:sldMk cId="3386084979" sldId="295"/>
        </pc:sldMkLst>
      </pc:sldChg>
      <pc:sldChg chg="del">
        <pc:chgData name="James Rigby" userId="7ade5d71-70eb-452f-8090-262cd4d9bd62" providerId="ADAL" clId="{41829433-4201-451D-9D89-BD2F2B51E615}" dt="2021-01-04T14:45:01.748" v="74" actId="2696"/>
        <pc:sldMkLst>
          <pc:docMk/>
          <pc:sldMk cId="2783310271" sldId="301"/>
        </pc:sldMkLst>
      </pc:sldChg>
      <pc:sldChg chg="del">
        <pc:chgData name="James Rigby" userId="7ade5d71-70eb-452f-8090-262cd4d9bd62" providerId="ADAL" clId="{41829433-4201-451D-9D89-BD2F2B51E615}" dt="2021-01-04T14:44:49.339" v="12" actId="2696"/>
        <pc:sldMkLst>
          <pc:docMk/>
          <pc:sldMk cId="790754334" sldId="302"/>
        </pc:sldMkLst>
      </pc:sldChg>
      <pc:sldChg chg="del">
        <pc:chgData name="James Rigby" userId="7ade5d71-70eb-452f-8090-262cd4d9bd62" providerId="ADAL" clId="{41829433-4201-451D-9D89-BD2F2B51E615}" dt="2021-01-04T14:44:49.203" v="11" actId="2696"/>
        <pc:sldMkLst>
          <pc:docMk/>
          <pc:sldMk cId="4052894" sldId="303"/>
        </pc:sldMkLst>
      </pc:sldChg>
      <pc:sldChg chg="del">
        <pc:chgData name="James Rigby" userId="7ade5d71-70eb-452f-8090-262cd4d9bd62" providerId="ADAL" clId="{41829433-4201-451D-9D89-BD2F2B51E615}" dt="2021-01-04T14:44:49.589" v="14" actId="2696"/>
        <pc:sldMkLst>
          <pc:docMk/>
          <pc:sldMk cId="2053604557" sldId="304"/>
        </pc:sldMkLst>
      </pc:sldChg>
      <pc:sldChg chg="del">
        <pc:chgData name="James Rigby" userId="7ade5d71-70eb-452f-8090-262cd4d9bd62" providerId="ADAL" clId="{41829433-4201-451D-9D89-BD2F2B51E615}" dt="2021-01-04T14:44:49.478" v="13" actId="2696"/>
        <pc:sldMkLst>
          <pc:docMk/>
          <pc:sldMk cId="1662336178" sldId="305"/>
        </pc:sldMkLst>
      </pc:sldChg>
      <pc:sldChg chg="del">
        <pc:chgData name="James Rigby" userId="7ade5d71-70eb-452f-8090-262cd4d9bd62" providerId="ADAL" clId="{41829433-4201-451D-9D89-BD2F2B51E615}" dt="2021-01-04T14:44:59.806" v="66" actId="2696"/>
        <pc:sldMkLst>
          <pc:docMk/>
          <pc:sldMk cId="1431544378" sldId="306"/>
        </pc:sldMkLst>
      </pc:sldChg>
      <pc:sldChg chg="del">
        <pc:chgData name="James Rigby" userId="7ade5d71-70eb-452f-8090-262cd4d9bd62" providerId="ADAL" clId="{41829433-4201-451D-9D89-BD2F2B51E615}" dt="2021-01-04T14:44:30.011" v="3" actId="2696"/>
        <pc:sldMkLst>
          <pc:docMk/>
          <pc:sldMk cId="862162089" sldId="308"/>
        </pc:sldMkLst>
      </pc:sldChg>
      <pc:sldChg chg="addSp delSp modSp">
        <pc:chgData name="James Rigby" userId="7ade5d71-70eb-452f-8090-262cd4d9bd62" providerId="ADAL" clId="{41829433-4201-451D-9D89-BD2F2B51E615}" dt="2021-01-04T14:52:44.220" v="96" actId="1038"/>
        <pc:sldMkLst>
          <pc:docMk/>
          <pc:sldMk cId="1350442621" sldId="314"/>
        </pc:sldMkLst>
        <pc:picChg chg="add mod">
          <ac:chgData name="James Rigby" userId="7ade5d71-70eb-452f-8090-262cd4d9bd62" providerId="ADAL" clId="{41829433-4201-451D-9D89-BD2F2B51E615}" dt="2021-01-04T14:52:44.220" v="96" actId="1038"/>
          <ac:picMkLst>
            <pc:docMk/>
            <pc:sldMk cId="1350442621" sldId="314"/>
            <ac:picMk id="2" creationId="{CE82DCE0-1EC9-4CBA-8DF6-52CE7857806C}"/>
          </ac:picMkLst>
        </pc:picChg>
        <pc:picChg chg="del mod">
          <ac:chgData name="James Rigby" userId="7ade5d71-70eb-452f-8090-262cd4d9bd62" providerId="ADAL" clId="{41829433-4201-451D-9D89-BD2F2B51E615}" dt="2021-01-04T14:50:27.441" v="78" actId="478"/>
          <ac:picMkLst>
            <pc:docMk/>
            <pc:sldMk cId="1350442621" sldId="314"/>
            <ac:picMk id="3" creationId="{904DF7E8-17EC-4C03-93AF-2F8F2E4B96FE}"/>
          </ac:picMkLst>
        </pc:picChg>
      </pc:sldChg>
      <pc:sldChg chg="addSp delSp modSp">
        <pc:chgData name="James Rigby" userId="7ade5d71-70eb-452f-8090-262cd4d9bd62" providerId="ADAL" clId="{41829433-4201-451D-9D89-BD2F2B51E615}" dt="2021-01-04T14:52:35.020" v="93" actId="1076"/>
        <pc:sldMkLst>
          <pc:docMk/>
          <pc:sldMk cId="363028151" sldId="315"/>
        </pc:sldMkLst>
        <pc:picChg chg="add del">
          <ac:chgData name="James Rigby" userId="7ade5d71-70eb-452f-8090-262cd4d9bd62" providerId="ADAL" clId="{41829433-4201-451D-9D89-BD2F2B51E615}" dt="2021-01-04T14:51:26.352" v="84" actId="478"/>
          <ac:picMkLst>
            <pc:docMk/>
            <pc:sldMk cId="363028151" sldId="315"/>
            <ac:picMk id="2" creationId="{FB403876-55CD-47B5-86E0-86F42F8ECA61}"/>
          </ac:picMkLst>
        </pc:picChg>
        <pc:picChg chg="add del mod">
          <ac:chgData name="James Rigby" userId="7ade5d71-70eb-452f-8090-262cd4d9bd62" providerId="ADAL" clId="{41829433-4201-451D-9D89-BD2F2B51E615}" dt="2021-01-04T14:52:15.098" v="88" actId="478"/>
          <ac:picMkLst>
            <pc:docMk/>
            <pc:sldMk cId="363028151" sldId="315"/>
            <ac:picMk id="3" creationId="{9F78DDEA-3985-4C27-9641-79B57565CC9B}"/>
          </ac:picMkLst>
        </pc:picChg>
        <pc:picChg chg="add mod">
          <ac:chgData name="James Rigby" userId="7ade5d71-70eb-452f-8090-262cd4d9bd62" providerId="ADAL" clId="{41829433-4201-451D-9D89-BD2F2B51E615}" dt="2021-01-04T14:52:35.020" v="93" actId="1076"/>
          <ac:picMkLst>
            <pc:docMk/>
            <pc:sldMk cId="363028151" sldId="315"/>
            <ac:picMk id="4" creationId="{9E5966DE-BE8D-47D0-A97D-99B355277C3E}"/>
          </ac:picMkLst>
        </pc:picChg>
      </pc:sldChg>
      <pc:sldChg chg="del">
        <pc:chgData name="James Rigby" userId="7ade5d71-70eb-452f-8090-262cd4d9bd62" providerId="ADAL" clId="{41829433-4201-451D-9D89-BD2F2B51E615}" dt="2021-01-04T14:44:51.771" v="29" actId="2696"/>
        <pc:sldMkLst>
          <pc:docMk/>
          <pc:sldMk cId="3324695576" sldId="352"/>
        </pc:sldMkLst>
      </pc:sldChg>
      <pc:sldChg chg="del">
        <pc:chgData name="James Rigby" userId="7ade5d71-70eb-452f-8090-262cd4d9bd62" providerId="ADAL" clId="{41829433-4201-451D-9D89-BD2F2B51E615}" dt="2021-01-04T14:44:55.651" v="47" actId="2696"/>
        <pc:sldMkLst>
          <pc:docMk/>
          <pc:sldMk cId="3468153496" sldId="354"/>
        </pc:sldMkLst>
      </pc:sldChg>
      <pc:sldChg chg="del">
        <pc:chgData name="James Rigby" userId="7ade5d71-70eb-452f-8090-262cd4d9bd62" providerId="ADAL" clId="{41829433-4201-451D-9D89-BD2F2B51E615}" dt="2021-01-04T14:44:55.998" v="50" actId="2696"/>
        <pc:sldMkLst>
          <pc:docMk/>
          <pc:sldMk cId="3129107422" sldId="368"/>
        </pc:sldMkLst>
      </pc:sldChg>
      <pc:sldChg chg="del">
        <pc:chgData name="James Rigby" userId="7ade5d71-70eb-452f-8090-262cd4d9bd62" providerId="ADAL" clId="{41829433-4201-451D-9D89-BD2F2B51E615}" dt="2021-01-04T14:44:54.920" v="43" actId="2696"/>
        <pc:sldMkLst>
          <pc:docMk/>
          <pc:sldMk cId="3572879862" sldId="370"/>
        </pc:sldMkLst>
      </pc:sldChg>
      <pc:sldChg chg="del">
        <pc:chgData name="James Rigby" userId="7ade5d71-70eb-452f-8090-262cd4d9bd62" providerId="ADAL" clId="{41829433-4201-451D-9D89-BD2F2B51E615}" dt="2021-01-04T14:44:55.841" v="49" actId="2696"/>
        <pc:sldMkLst>
          <pc:docMk/>
          <pc:sldMk cId="3175048836" sldId="374"/>
        </pc:sldMkLst>
      </pc:sldChg>
      <pc:sldChg chg="del">
        <pc:chgData name="James Rigby" userId="7ade5d71-70eb-452f-8090-262cd4d9bd62" providerId="ADAL" clId="{41829433-4201-451D-9D89-BD2F2B51E615}" dt="2021-01-04T14:44:55.156" v="44" actId="2696"/>
        <pc:sldMkLst>
          <pc:docMk/>
          <pc:sldMk cId="2866416725" sldId="376"/>
        </pc:sldMkLst>
      </pc:sldChg>
      <pc:sldChg chg="del">
        <pc:chgData name="James Rigby" userId="7ade5d71-70eb-452f-8090-262cd4d9bd62" providerId="ADAL" clId="{41829433-4201-451D-9D89-BD2F2B51E615}" dt="2021-01-04T14:44:55.583" v="46" actId="2696"/>
        <pc:sldMkLst>
          <pc:docMk/>
          <pc:sldMk cId="1127313379" sldId="377"/>
        </pc:sldMkLst>
      </pc:sldChg>
      <pc:sldChg chg="del">
        <pc:chgData name="James Rigby" userId="7ade5d71-70eb-452f-8090-262cd4d9bd62" providerId="ADAL" clId="{41829433-4201-451D-9D89-BD2F2B51E615}" dt="2021-01-04T14:44:55.356" v="45" actId="2696"/>
        <pc:sldMkLst>
          <pc:docMk/>
          <pc:sldMk cId="1139534710" sldId="379"/>
        </pc:sldMkLst>
      </pc:sldChg>
      <pc:sldChg chg="del">
        <pc:chgData name="James Rigby" userId="7ade5d71-70eb-452f-8090-262cd4d9bd62" providerId="ADAL" clId="{41829433-4201-451D-9D89-BD2F2B51E615}" dt="2021-01-04T14:44:55.772" v="48" actId="2696"/>
        <pc:sldMkLst>
          <pc:docMk/>
          <pc:sldMk cId="896650432" sldId="380"/>
        </pc:sldMkLst>
      </pc:sldChg>
      <pc:sldChg chg="del">
        <pc:chgData name="James Rigby" userId="7ade5d71-70eb-452f-8090-262cd4d9bd62" providerId="ADAL" clId="{41829433-4201-451D-9D89-BD2F2B51E615}" dt="2021-01-04T14:44:50.276" v="18" actId="2696"/>
        <pc:sldMkLst>
          <pc:docMk/>
          <pc:sldMk cId="2495117945" sldId="526"/>
        </pc:sldMkLst>
      </pc:sldChg>
      <pc:sldChg chg="del">
        <pc:chgData name="James Rigby" userId="7ade5d71-70eb-452f-8090-262cd4d9bd62" providerId="ADAL" clId="{41829433-4201-451D-9D89-BD2F2B51E615}" dt="2021-01-04T14:44:50.034" v="17" actId="2696"/>
        <pc:sldMkLst>
          <pc:docMk/>
          <pc:sldMk cId="1772311877" sldId="532"/>
        </pc:sldMkLst>
      </pc:sldChg>
      <pc:sldChg chg="del">
        <pc:chgData name="James Rigby" userId="7ade5d71-70eb-452f-8090-262cd4d9bd62" providerId="ADAL" clId="{41829433-4201-451D-9D89-BD2F2B51E615}" dt="2021-01-04T14:44:49.977" v="16" actId="2696"/>
        <pc:sldMkLst>
          <pc:docMk/>
          <pc:sldMk cId="1284509169" sldId="533"/>
        </pc:sldMkLst>
      </pc:sldChg>
      <pc:sldChg chg="del">
        <pc:chgData name="James Rigby" userId="7ade5d71-70eb-452f-8090-262cd4d9bd62" providerId="ADAL" clId="{41829433-4201-451D-9D89-BD2F2B51E615}" dt="2021-01-04T14:44:51.212" v="25" actId="2696"/>
        <pc:sldMkLst>
          <pc:docMk/>
          <pc:sldMk cId="3895383181" sldId="775"/>
        </pc:sldMkLst>
      </pc:sldChg>
      <pc:sldChg chg="del">
        <pc:chgData name="James Rigby" userId="7ade5d71-70eb-452f-8090-262cd4d9bd62" providerId="ADAL" clId="{41829433-4201-451D-9D89-BD2F2B51E615}" dt="2021-01-04T14:44:51.512" v="27" actId="2696"/>
        <pc:sldMkLst>
          <pc:docMk/>
          <pc:sldMk cId="3651932821" sldId="787"/>
        </pc:sldMkLst>
      </pc:sldChg>
      <pc:sldChg chg="del">
        <pc:chgData name="James Rigby" userId="7ade5d71-70eb-452f-8090-262cd4d9bd62" providerId="ADAL" clId="{41829433-4201-451D-9D89-BD2F2B51E615}" dt="2021-01-04T14:44:50.753" v="22" actId="2696"/>
        <pc:sldMkLst>
          <pc:docMk/>
          <pc:sldMk cId="3840453369" sldId="790"/>
        </pc:sldMkLst>
      </pc:sldChg>
      <pc:sldChg chg="del">
        <pc:chgData name="James Rigby" userId="7ade5d71-70eb-452f-8090-262cd4d9bd62" providerId="ADAL" clId="{41829433-4201-451D-9D89-BD2F2B51E615}" dt="2021-01-04T14:44:51.050" v="24" actId="2696"/>
        <pc:sldMkLst>
          <pc:docMk/>
          <pc:sldMk cId="3506049084" sldId="791"/>
        </pc:sldMkLst>
      </pc:sldChg>
      <pc:sldChg chg="del">
        <pc:chgData name="James Rigby" userId="7ade5d71-70eb-452f-8090-262cd4d9bd62" providerId="ADAL" clId="{41829433-4201-451D-9D89-BD2F2B51E615}" dt="2021-01-04T14:44:50.898" v="23" actId="2696"/>
        <pc:sldMkLst>
          <pc:docMk/>
          <pc:sldMk cId="2731515020" sldId="794"/>
        </pc:sldMkLst>
      </pc:sldChg>
      <pc:sldChg chg="del">
        <pc:chgData name="James Rigby" userId="7ade5d71-70eb-452f-8090-262cd4d9bd62" providerId="ADAL" clId="{41829433-4201-451D-9D89-BD2F2B51E615}" dt="2021-01-04T14:44:51.352" v="26" actId="2696"/>
        <pc:sldMkLst>
          <pc:docMk/>
          <pc:sldMk cId="1330211914" sldId="826"/>
        </pc:sldMkLst>
      </pc:sldChg>
      <pc:sldChg chg="del">
        <pc:chgData name="James Rigby" userId="7ade5d71-70eb-452f-8090-262cd4d9bd62" providerId="ADAL" clId="{41829433-4201-451D-9D89-BD2F2B51E615}" dt="2021-01-04T14:44:50.617" v="21" actId="2696"/>
        <pc:sldMkLst>
          <pc:docMk/>
          <pc:sldMk cId="4229060730" sldId="828"/>
        </pc:sldMkLst>
      </pc:sldChg>
      <pc:sldChg chg="del">
        <pc:chgData name="James Rigby" userId="7ade5d71-70eb-452f-8090-262cd4d9bd62" providerId="ADAL" clId="{41829433-4201-451D-9D89-BD2F2B51E615}" dt="2021-01-04T14:44:51.647" v="28" actId="2696"/>
        <pc:sldMkLst>
          <pc:docMk/>
          <pc:sldMk cId="326600112" sldId="829"/>
        </pc:sldMkLst>
      </pc:sldChg>
      <pc:sldChg chg="del">
        <pc:chgData name="James Rigby" userId="7ade5d71-70eb-452f-8090-262cd4d9bd62" providerId="ADAL" clId="{41829433-4201-451D-9D89-BD2F2B51E615}" dt="2021-01-04T14:44:50.377" v="19" actId="2696"/>
        <pc:sldMkLst>
          <pc:docMk/>
          <pc:sldMk cId="3659283059" sldId="830"/>
        </pc:sldMkLst>
      </pc:sldChg>
      <pc:sldChg chg="del">
        <pc:chgData name="James Rigby" userId="7ade5d71-70eb-452f-8090-262cd4d9bd62" providerId="ADAL" clId="{41829433-4201-451D-9D89-BD2F2B51E615}" dt="2021-01-04T14:44:50.567" v="20" actId="2696"/>
        <pc:sldMkLst>
          <pc:docMk/>
          <pc:sldMk cId="566117223" sldId="831"/>
        </pc:sldMkLst>
      </pc:sldChg>
      <pc:sldChg chg="del">
        <pc:chgData name="James Rigby" userId="7ade5d71-70eb-452f-8090-262cd4d9bd62" providerId="ADAL" clId="{41829433-4201-451D-9D89-BD2F2B51E615}" dt="2021-01-04T14:44:56.626" v="51" actId="2696"/>
        <pc:sldMkLst>
          <pc:docMk/>
          <pc:sldMk cId="3150741820" sldId="871"/>
        </pc:sldMkLst>
      </pc:sldChg>
      <pc:sldChg chg="del">
        <pc:chgData name="James Rigby" userId="7ade5d71-70eb-452f-8090-262cd4d9bd62" providerId="ADAL" clId="{41829433-4201-451D-9D89-BD2F2B51E615}" dt="2021-01-04T14:44:54.364" v="41" actId="2696"/>
        <pc:sldMkLst>
          <pc:docMk/>
          <pc:sldMk cId="2607852154" sldId="878"/>
        </pc:sldMkLst>
      </pc:sldChg>
      <pc:sldChg chg="del">
        <pc:chgData name="James Rigby" userId="7ade5d71-70eb-452f-8090-262cd4d9bd62" providerId="ADAL" clId="{41829433-4201-451D-9D89-BD2F2B51E615}" dt="2021-01-04T14:44:58.122" v="58" actId="2696"/>
        <pc:sldMkLst>
          <pc:docMk/>
          <pc:sldMk cId="16080381" sldId="883"/>
        </pc:sldMkLst>
      </pc:sldChg>
      <pc:sldChg chg="del">
        <pc:chgData name="James Rigby" userId="7ade5d71-70eb-452f-8090-262cd4d9bd62" providerId="ADAL" clId="{41829433-4201-451D-9D89-BD2F2B51E615}" dt="2021-01-04T14:44:57.454" v="56" actId="2696"/>
        <pc:sldMkLst>
          <pc:docMk/>
          <pc:sldMk cId="589667347" sldId="884"/>
        </pc:sldMkLst>
      </pc:sldChg>
      <pc:sldChg chg="del">
        <pc:chgData name="James Rigby" userId="7ade5d71-70eb-452f-8090-262cd4d9bd62" providerId="ADAL" clId="{41829433-4201-451D-9D89-BD2F2B51E615}" dt="2021-01-04T14:44:56.786" v="52" actId="2696"/>
        <pc:sldMkLst>
          <pc:docMk/>
          <pc:sldMk cId="2088458016" sldId="885"/>
        </pc:sldMkLst>
      </pc:sldChg>
      <pc:sldChg chg="del">
        <pc:chgData name="James Rigby" userId="7ade5d71-70eb-452f-8090-262cd4d9bd62" providerId="ADAL" clId="{41829433-4201-451D-9D89-BD2F2B51E615}" dt="2021-01-04T14:44:53.333" v="37" actId="2696"/>
        <pc:sldMkLst>
          <pc:docMk/>
          <pc:sldMk cId="1322450600" sldId="1496"/>
        </pc:sldMkLst>
      </pc:sldChg>
      <pc:sldChg chg="del">
        <pc:chgData name="James Rigby" userId="7ade5d71-70eb-452f-8090-262cd4d9bd62" providerId="ADAL" clId="{41829433-4201-451D-9D89-BD2F2B51E615}" dt="2021-01-04T14:45:00.738" v="71" actId="2696"/>
        <pc:sldMkLst>
          <pc:docMk/>
          <pc:sldMk cId="2367942886" sldId="1652"/>
        </pc:sldMkLst>
      </pc:sldChg>
      <pc:sldChg chg="del">
        <pc:chgData name="James Rigby" userId="7ade5d71-70eb-452f-8090-262cd4d9bd62" providerId="ADAL" clId="{41829433-4201-451D-9D89-BD2F2B51E615}" dt="2021-01-04T14:44:59.676" v="65" actId="2696"/>
        <pc:sldMkLst>
          <pc:docMk/>
          <pc:sldMk cId="4068846648" sldId="1691"/>
        </pc:sldMkLst>
      </pc:sldChg>
      <pc:sldChg chg="del">
        <pc:chgData name="James Rigby" userId="7ade5d71-70eb-452f-8090-262cd4d9bd62" providerId="ADAL" clId="{41829433-4201-451D-9D89-BD2F2B51E615}" dt="2021-01-04T14:44:54.431" v="42" actId="2696"/>
        <pc:sldMkLst>
          <pc:docMk/>
          <pc:sldMk cId="2893835108" sldId="1725"/>
        </pc:sldMkLst>
      </pc:sldChg>
      <pc:sldChg chg="del">
        <pc:chgData name="James Rigby" userId="7ade5d71-70eb-452f-8090-262cd4d9bd62" providerId="ADAL" clId="{41829433-4201-451D-9D89-BD2F2B51E615}" dt="2021-01-04T14:44:59.999" v="67" actId="2696"/>
        <pc:sldMkLst>
          <pc:docMk/>
          <pc:sldMk cId="3320118475" sldId="1734"/>
        </pc:sldMkLst>
      </pc:sldChg>
      <pc:sldChg chg="del">
        <pc:chgData name="James Rigby" userId="7ade5d71-70eb-452f-8090-262cd4d9bd62" providerId="ADAL" clId="{41829433-4201-451D-9D89-BD2F2B51E615}" dt="2021-01-04T14:44:38.731" v="6" actId="2696"/>
        <pc:sldMkLst>
          <pc:docMk/>
          <pc:sldMk cId="3327114632" sldId="1739"/>
        </pc:sldMkLst>
      </pc:sldChg>
      <pc:sldChg chg="del">
        <pc:chgData name="James Rigby" userId="7ade5d71-70eb-452f-8090-262cd4d9bd62" providerId="ADAL" clId="{41829433-4201-451D-9D89-BD2F2B51E615}" dt="2021-01-04T14:44:58.728" v="60" actId="2696"/>
        <pc:sldMkLst>
          <pc:docMk/>
          <pc:sldMk cId="4232411572" sldId="1753"/>
        </pc:sldMkLst>
      </pc:sldChg>
      <pc:sldChg chg="del">
        <pc:chgData name="James Rigby" userId="7ade5d71-70eb-452f-8090-262cd4d9bd62" providerId="ADAL" clId="{41829433-4201-451D-9D89-BD2F2B51E615}" dt="2021-01-04T14:44:28.623" v="1" actId="2696"/>
        <pc:sldMkLst>
          <pc:docMk/>
          <pc:sldMk cId="3614299039" sldId="1759"/>
        </pc:sldMkLst>
      </pc:sldChg>
      <pc:sldChg chg="del">
        <pc:chgData name="James Rigby" userId="7ade5d71-70eb-452f-8090-262cd4d9bd62" providerId="ADAL" clId="{41829433-4201-451D-9D89-BD2F2B51E615}" dt="2021-01-04T14:44:32.283" v="4" actId="2696"/>
        <pc:sldMkLst>
          <pc:docMk/>
          <pc:sldMk cId="3177409926" sldId="1763"/>
        </pc:sldMkLst>
      </pc:sldChg>
      <pc:sldChg chg="del">
        <pc:chgData name="James Rigby" userId="7ade5d71-70eb-452f-8090-262cd4d9bd62" providerId="ADAL" clId="{41829433-4201-451D-9D89-BD2F2B51E615}" dt="2021-01-04T14:44:51.939" v="30" actId="2696"/>
        <pc:sldMkLst>
          <pc:docMk/>
          <pc:sldMk cId="3329438127" sldId="1765"/>
        </pc:sldMkLst>
      </pc:sldChg>
      <pc:sldChg chg="del">
        <pc:chgData name="James Rigby" userId="7ade5d71-70eb-452f-8090-262cd4d9bd62" providerId="ADAL" clId="{41829433-4201-451D-9D89-BD2F2B51E615}" dt="2021-01-04T14:44:49.729" v="15" actId="2696"/>
        <pc:sldMkLst>
          <pc:docMk/>
          <pc:sldMk cId="1581667987" sldId="1766"/>
        </pc:sldMkLst>
      </pc:sldChg>
      <pc:sldChg chg="del">
        <pc:chgData name="James Rigby" userId="7ade5d71-70eb-452f-8090-262cd4d9bd62" providerId="ADAL" clId="{41829433-4201-451D-9D89-BD2F2B51E615}" dt="2021-01-04T14:45:00.140" v="68" actId="2696"/>
        <pc:sldMkLst>
          <pc:docMk/>
          <pc:sldMk cId="715539083" sldId="1769"/>
        </pc:sldMkLst>
      </pc:sldChg>
      <pc:sldChg chg="del">
        <pc:chgData name="James Rigby" userId="7ade5d71-70eb-452f-8090-262cd4d9bd62" providerId="ADAL" clId="{41829433-4201-451D-9D89-BD2F2B51E615}" dt="2021-01-04T14:44:58.563" v="59" actId="2696"/>
        <pc:sldMkLst>
          <pc:docMk/>
          <pc:sldMk cId="2433365647" sldId="1772"/>
        </pc:sldMkLst>
      </pc:sldChg>
      <pc:sldChg chg="del">
        <pc:chgData name="James Rigby" userId="7ade5d71-70eb-452f-8090-262cd4d9bd62" providerId="ADAL" clId="{41829433-4201-451D-9D89-BD2F2B51E615}" dt="2021-01-04T14:45:00.432" v="70" actId="2696"/>
        <pc:sldMkLst>
          <pc:docMk/>
          <pc:sldMk cId="2884983752" sldId="1773"/>
        </pc:sldMkLst>
      </pc:sldChg>
      <pc:sldChg chg="del">
        <pc:chgData name="James Rigby" userId="7ade5d71-70eb-452f-8090-262cd4d9bd62" providerId="ADAL" clId="{41829433-4201-451D-9D89-BD2F2B51E615}" dt="2021-01-04T14:45:00.287" v="69" actId="2696"/>
        <pc:sldMkLst>
          <pc:docMk/>
          <pc:sldMk cId="3905861848" sldId="1774"/>
        </pc:sldMkLst>
      </pc:sldChg>
      <pc:sldChg chg="del">
        <pc:chgData name="James Rigby" userId="7ade5d71-70eb-452f-8090-262cd4d9bd62" providerId="ADAL" clId="{41829433-4201-451D-9D89-BD2F2B51E615}" dt="2021-01-04T14:44:59.302" v="64" actId="2696"/>
        <pc:sldMkLst>
          <pc:docMk/>
          <pc:sldMk cId="483206662" sldId="1775"/>
        </pc:sldMkLst>
      </pc:sldChg>
      <pc:sldChg chg="del">
        <pc:chgData name="James Rigby" userId="7ade5d71-70eb-452f-8090-262cd4d9bd62" providerId="ADAL" clId="{41829433-4201-451D-9D89-BD2F2B51E615}" dt="2021-01-04T14:44:59.141" v="63" actId="2696"/>
        <pc:sldMkLst>
          <pc:docMk/>
          <pc:sldMk cId="4048598814" sldId="1776"/>
        </pc:sldMkLst>
      </pc:sldChg>
      <pc:sldChg chg="del">
        <pc:chgData name="James Rigby" userId="7ade5d71-70eb-452f-8090-262cd4d9bd62" providerId="ADAL" clId="{41829433-4201-451D-9D89-BD2F2B51E615}" dt="2021-01-04T14:44:58.986" v="62" actId="2696"/>
        <pc:sldMkLst>
          <pc:docMk/>
          <pc:sldMk cId="3920762789" sldId="1777"/>
        </pc:sldMkLst>
      </pc:sldChg>
      <pc:sldChg chg="del">
        <pc:chgData name="James Rigby" userId="7ade5d71-70eb-452f-8090-262cd4d9bd62" providerId="ADAL" clId="{41829433-4201-451D-9D89-BD2F2B51E615}" dt="2021-01-04T14:44:58.858" v="61" actId="2696"/>
        <pc:sldMkLst>
          <pc:docMk/>
          <pc:sldMk cId="2975646766" sldId="1778"/>
        </pc:sldMkLst>
      </pc:sldChg>
      <pc:sldChg chg="del">
        <pc:chgData name="James Rigby" userId="7ade5d71-70eb-452f-8090-262cd4d9bd62" providerId="ADAL" clId="{41829433-4201-451D-9D89-BD2F2B51E615}" dt="2021-01-04T14:44:52.075" v="31" actId="2696"/>
        <pc:sldMkLst>
          <pc:docMk/>
          <pc:sldMk cId="2299772459" sldId="1781"/>
        </pc:sldMkLst>
      </pc:sldChg>
      <pc:sldChg chg="del">
        <pc:chgData name="James Rigby" userId="7ade5d71-70eb-452f-8090-262cd4d9bd62" providerId="ADAL" clId="{41829433-4201-451D-9D89-BD2F2B51E615}" dt="2021-01-04T14:44:52.871" v="36" actId="2696"/>
        <pc:sldMkLst>
          <pc:docMk/>
          <pc:sldMk cId="2507198493" sldId="1783"/>
        </pc:sldMkLst>
      </pc:sldChg>
      <pc:sldChg chg="del">
        <pc:chgData name="James Rigby" userId="7ade5d71-70eb-452f-8090-262cd4d9bd62" providerId="ADAL" clId="{41829433-4201-451D-9D89-BD2F2B51E615}" dt="2021-01-04T14:44:52.668" v="35" actId="2696"/>
        <pc:sldMkLst>
          <pc:docMk/>
          <pc:sldMk cId="2652293244" sldId="1784"/>
        </pc:sldMkLst>
      </pc:sldChg>
      <pc:sldChg chg="del">
        <pc:chgData name="James Rigby" userId="7ade5d71-70eb-452f-8090-262cd4d9bd62" providerId="ADAL" clId="{41829433-4201-451D-9D89-BD2F2B51E615}" dt="2021-01-04T14:44:57.633" v="57" actId="2696"/>
        <pc:sldMkLst>
          <pc:docMk/>
          <pc:sldMk cId="2651081432" sldId="1785"/>
        </pc:sldMkLst>
      </pc:sldChg>
      <pc:sldChg chg="del">
        <pc:chgData name="James Rigby" userId="7ade5d71-70eb-452f-8090-262cd4d9bd62" providerId="ADAL" clId="{41829433-4201-451D-9D89-BD2F2B51E615}" dt="2021-01-04T14:44:57.268" v="55" actId="2696"/>
        <pc:sldMkLst>
          <pc:docMk/>
          <pc:sldMk cId="1315938782" sldId="1786"/>
        </pc:sldMkLst>
      </pc:sldChg>
      <pc:sldChg chg="del">
        <pc:chgData name="James Rigby" userId="7ade5d71-70eb-452f-8090-262cd4d9bd62" providerId="ADAL" clId="{41829433-4201-451D-9D89-BD2F2B51E615}" dt="2021-01-04T14:44:57.116" v="54" actId="2696"/>
        <pc:sldMkLst>
          <pc:docMk/>
          <pc:sldMk cId="3646139523" sldId="1788"/>
        </pc:sldMkLst>
      </pc:sldChg>
      <pc:sldChg chg="del">
        <pc:chgData name="James Rigby" userId="7ade5d71-70eb-452f-8090-262cd4d9bd62" providerId="ADAL" clId="{41829433-4201-451D-9D89-BD2F2B51E615}" dt="2021-01-04T14:44:56.948" v="53" actId="2696"/>
        <pc:sldMkLst>
          <pc:docMk/>
          <pc:sldMk cId="4155667520" sldId="1789"/>
        </pc:sldMkLst>
      </pc:sldChg>
      <pc:sldChg chg="del">
        <pc:chgData name="James Rigby" userId="7ade5d71-70eb-452f-8090-262cd4d9bd62" providerId="ADAL" clId="{41829433-4201-451D-9D89-BD2F2B51E615}" dt="2021-01-04T14:44:39.750" v="7" actId="2696"/>
        <pc:sldMkLst>
          <pc:docMk/>
          <pc:sldMk cId="1247059348" sldId="1790"/>
        </pc:sldMkLst>
      </pc:sldChg>
      <pc:sldChg chg="del">
        <pc:chgData name="James Rigby" userId="7ade5d71-70eb-452f-8090-262cd4d9bd62" providerId="ADAL" clId="{41829433-4201-451D-9D89-BD2F2B51E615}" dt="2021-01-04T14:44:42.335" v="8" actId="2696"/>
        <pc:sldMkLst>
          <pc:docMk/>
          <pc:sldMk cId="1011771361" sldId="1791"/>
        </pc:sldMkLst>
      </pc:sldChg>
      <pc:sldChg chg="del">
        <pc:chgData name="James Rigby" userId="7ade5d71-70eb-452f-8090-262cd4d9bd62" providerId="ADAL" clId="{41829433-4201-451D-9D89-BD2F2B51E615}" dt="2021-01-04T14:45:01.918" v="75" actId="2696"/>
        <pc:sldMkLst>
          <pc:docMk/>
          <pc:sldMk cId="2754704427" sldId="1793"/>
        </pc:sldMkLst>
      </pc:sldChg>
      <pc:sldChg chg="del">
        <pc:chgData name="James Rigby" userId="7ade5d71-70eb-452f-8090-262cd4d9bd62" providerId="ADAL" clId="{41829433-4201-451D-9D89-BD2F2B51E615}" dt="2021-01-04T14:44:49.055" v="10" actId="2696"/>
        <pc:sldMkLst>
          <pc:docMk/>
          <pc:sldMk cId="1157638165" sldId="1795"/>
        </pc:sldMkLst>
      </pc:sldChg>
      <pc:sldChg chg="del">
        <pc:chgData name="James Rigby" userId="7ade5d71-70eb-452f-8090-262cd4d9bd62" providerId="ADAL" clId="{41829433-4201-451D-9D89-BD2F2B51E615}" dt="2021-01-04T14:45:02.562" v="76" actId="2696"/>
        <pc:sldMkLst>
          <pc:docMk/>
          <pc:sldMk cId="617916825" sldId="1797"/>
        </pc:sldMkLst>
      </pc:sldChg>
      <pc:sldChg chg="del">
        <pc:chgData name="James Rigby" userId="7ade5d71-70eb-452f-8090-262cd4d9bd62" providerId="ADAL" clId="{41829433-4201-451D-9D89-BD2F2B51E615}" dt="2021-01-04T14:44:53.885" v="40" actId="2696"/>
        <pc:sldMkLst>
          <pc:docMk/>
          <pc:sldMk cId="125476270" sldId="1798"/>
        </pc:sldMkLst>
      </pc:sldChg>
      <pc:sldChg chg="del">
        <pc:chgData name="James Rigby" userId="7ade5d71-70eb-452f-8090-262cd4d9bd62" providerId="ADAL" clId="{41829433-4201-451D-9D89-BD2F2B51E615}" dt="2021-01-04T14:44:53.630" v="39" actId="2696"/>
        <pc:sldMkLst>
          <pc:docMk/>
          <pc:sldMk cId="1508537931" sldId="1799"/>
        </pc:sldMkLst>
      </pc:sldChg>
      <pc:sldChg chg="del">
        <pc:chgData name="James Rigby" userId="7ade5d71-70eb-452f-8090-262cd4d9bd62" providerId="ADAL" clId="{41829433-4201-451D-9D89-BD2F2B51E615}" dt="2021-01-04T14:44:53.460" v="38" actId="2696"/>
        <pc:sldMkLst>
          <pc:docMk/>
          <pc:sldMk cId="2389417415" sldId="1800"/>
        </pc:sldMkLst>
      </pc:sldChg>
      <pc:sldChg chg="del">
        <pc:chgData name="James Rigby" userId="7ade5d71-70eb-452f-8090-262cd4d9bd62" providerId="ADAL" clId="{41829433-4201-451D-9D89-BD2F2B51E615}" dt="2021-01-04T14:44:52.540" v="34" actId="2696"/>
        <pc:sldMkLst>
          <pc:docMk/>
          <pc:sldMk cId="86113705" sldId="1801"/>
        </pc:sldMkLst>
      </pc:sldChg>
      <pc:sldChg chg="del">
        <pc:chgData name="James Rigby" userId="7ade5d71-70eb-452f-8090-262cd4d9bd62" providerId="ADAL" clId="{41829433-4201-451D-9D89-BD2F2B51E615}" dt="2021-01-04T14:44:52.388" v="33" actId="2696"/>
        <pc:sldMkLst>
          <pc:docMk/>
          <pc:sldMk cId="2539013358" sldId="1802"/>
        </pc:sldMkLst>
      </pc:sldChg>
      <pc:sldChg chg="del">
        <pc:chgData name="James Rigby" userId="7ade5d71-70eb-452f-8090-262cd4d9bd62" providerId="ADAL" clId="{41829433-4201-451D-9D89-BD2F2B51E615}" dt="2021-01-04T14:44:52.216" v="32" actId="2696"/>
        <pc:sldMkLst>
          <pc:docMk/>
          <pc:sldMk cId="834057491" sldId="1803"/>
        </pc:sldMkLst>
      </pc:sldChg>
      <pc:sldChg chg="del">
        <pc:chgData name="James Rigby" userId="7ade5d71-70eb-452f-8090-262cd4d9bd62" providerId="ADAL" clId="{41829433-4201-451D-9D89-BD2F2B51E615}" dt="2021-01-04T14:44:48.931" v="9" actId="2696"/>
        <pc:sldMkLst>
          <pc:docMk/>
          <pc:sldMk cId="3792659213" sldId="1804"/>
        </pc:sldMkLst>
      </pc:sldChg>
      <pc:sldChg chg="del">
        <pc:chgData name="James Rigby" userId="7ade5d71-70eb-452f-8090-262cd4d9bd62" providerId="ADAL" clId="{41829433-4201-451D-9D89-BD2F2B51E615}" dt="2021-01-04T14:44:29.430" v="2" actId="2696"/>
        <pc:sldMkLst>
          <pc:docMk/>
          <pc:sldMk cId="3201821752" sldId="18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Section 3: Capture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0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3.1 Capture: Prioritisation &amp; Target Out Of Capture Dates</a:t>
            </a:r>
          </a:p>
        </p:txBody>
      </p:sp>
    </p:spTree>
    <p:extLst>
      <p:ext uri="{BB962C8B-B14F-4D97-AF65-F5344CB8AC3E}">
        <p14:creationId xmlns:p14="http://schemas.microsoft.com/office/powerpoint/2010/main" val="308907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24FACEB-9414-42BB-B211-57415ACE371D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In progress - target out of capture 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82DCE0-1EC9-4CBA-8DF6-52CE78578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755097"/>
            <a:ext cx="8333090" cy="397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C9F4D76-5906-4578-82B7-061EE280B272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Withdrawn / Complete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5966DE-BE8D-47D0-A97D-99B355277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1" y="909808"/>
            <a:ext cx="8465998" cy="291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b554553c-748b-4189-a5a3-c522c630a41e"/>
    <ds:schemaRef ds:uri="http://schemas.microsoft.com/office/2006/documentManagement/types"/>
    <ds:schemaRef ds:uri="http://purl.org/dc/elements/1.1/"/>
    <ds:schemaRef ds:uri="http://www.w3.org/XML/1998/namespace"/>
    <ds:schemaRef ds:uri="b50a422f-301f-4fa5-bbd4-d22046ec3c5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2E40E0-EED7-4AC7-B7C6-DC3FE121ACB6}"/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25</Words>
  <Application>Microsoft Office PowerPoint</Application>
  <PresentationFormat>On-screen Show (16:9)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Section 3: Capture</vt:lpstr>
      <vt:lpstr>3.1 Capture: Prioritisation &amp; Target Out Of Capture Dates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James Rigby</cp:lastModifiedBy>
  <cp:revision>2</cp:revision>
  <dcterms:created xsi:type="dcterms:W3CDTF">2018-09-02T17:12:15Z</dcterms:created>
  <dcterms:modified xsi:type="dcterms:W3CDTF">2021-01-04T14:52:52Z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