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3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1"/>
    <a:srgbClr val="F3FBF8"/>
    <a:srgbClr val="FFF3F3"/>
    <a:srgbClr val="FFD1D1"/>
    <a:srgbClr val="087793"/>
    <a:srgbClr val="000000"/>
    <a:srgbClr val="D75733"/>
    <a:srgbClr val="6440A3"/>
    <a:srgbClr val="40D1F5"/>
    <a:srgbClr val="E65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8ED7A7-F669-4CD5-83AB-3A818A30DBCA}" v="2" dt="2021-01-04T15:57:47.8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5" autoAdjust="0"/>
    <p:restoredTop sz="94660"/>
  </p:normalViewPr>
  <p:slideViewPr>
    <p:cSldViewPr>
      <p:cViewPr varScale="1">
        <p:scale>
          <a:sx n="118" d="100"/>
          <a:sy n="118" d="100"/>
        </p:scale>
        <p:origin x="948" y="3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Kamen" userId="8f5e0198e13b4bd0" providerId="LiveId" clId="{4F8ED7A7-F669-4CD5-83AB-3A818A30DBCA}"/>
    <pc:docChg chg="custSel modSld">
      <pc:chgData name="Bruce Kamen" userId="8f5e0198e13b4bd0" providerId="LiveId" clId="{4F8ED7A7-F669-4CD5-83AB-3A818A30DBCA}" dt="2021-01-04T15:58:14.426" v="15" actId="1076"/>
      <pc:docMkLst>
        <pc:docMk/>
      </pc:docMkLst>
      <pc:sldChg chg="addSp delSp modSp mod">
        <pc:chgData name="Bruce Kamen" userId="8f5e0198e13b4bd0" providerId="LiveId" clId="{4F8ED7A7-F669-4CD5-83AB-3A818A30DBCA}" dt="2021-01-04T15:58:14.426" v="15" actId="1076"/>
        <pc:sldMkLst>
          <pc:docMk/>
          <pc:sldMk cId="1716860622" sldId="332"/>
        </pc:sldMkLst>
        <pc:picChg chg="add mod">
          <ac:chgData name="Bruce Kamen" userId="8f5e0198e13b4bd0" providerId="LiveId" clId="{4F8ED7A7-F669-4CD5-83AB-3A818A30DBCA}" dt="2021-01-04T15:58:14.426" v="15" actId="1076"/>
          <ac:picMkLst>
            <pc:docMk/>
            <pc:sldMk cId="1716860622" sldId="332"/>
            <ac:picMk id="2" creationId="{B676324C-87F2-4AAE-BE24-3345F430058D}"/>
          </ac:picMkLst>
        </pc:picChg>
        <pc:picChg chg="del">
          <ac:chgData name="Bruce Kamen" userId="8f5e0198e13b4bd0" providerId="LiveId" clId="{4F8ED7A7-F669-4CD5-83AB-3A818A30DBCA}" dt="2021-01-04T15:49:18.152" v="0" actId="478"/>
          <ac:picMkLst>
            <pc:docMk/>
            <pc:sldMk cId="1716860622" sldId="332"/>
            <ac:picMk id="10" creationId="{6543BBC5-D3BD-4657-8934-7E4231242592}"/>
          </ac:picMkLst>
        </pc:picChg>
        <pc:picChg chg="add del mod">
          <ac:chgData name="Bruce Kamen" userId="8f5e0198e13b4bd0" providerId="LiveId" clId="{4F8ED7A7-F669-4CD5-83AB-3A818A30DBCA}" dt="2021-01-04T15:57:40.434" v="10" actId="478"/>
          <ac:picMkLst>
            <pc:docMk/>
            <pc:sldMk cId="1716860622" sldId="332"/>
            <ac:picMk id="11" creationId="{554B588F-CE05-4A42-9593-DB57C4622C5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2BCCCBD-97CA-467E-88FB-8C0043A65C35}"/>
              </a:ext>
            </a:extLst>
          </p:cNvPr>
          <p:cNvSpPr txBox="1"/>
          <p:nvPr/>
        </p:nvSpPr>
        <p:spPr>
          <a:xfrm>
            <a:off x="971600" y="4845189"/>
            <a:ext cx="80015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Please Note: The implementation dates for each of the Capabilities are subject to change following completion of the respective Capability design activities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76324C-87F2-4AAE-BE24-3345F4300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40" y="195486"/>
            <a:ext cx="7979120" cy="464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6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dcmitype/"/>
    <ds:schemaRef ds:uri="487accfb-1116-4f96-8797-076e0378375f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f0171c71-39ab-40e4-aa41-155aca3061e4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4666FA-2329-48EF-8969-8528AD2CBB1D}"/>
</file>

<file path=docProps/app.xml><?xml version="1.0" encoding="utf-8"?>
<Properties xmlns="http://schemas.openxmlformats.org/officeDocument/2006/extended-properties" xmlns:vt="http://schemas.openxmlformats.org/officeDocument/2006/docPropsVTypes">
  <TotalTime>10519</TotalTime>
  <Words>23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Bruce Kamen</cp:lastModifiedBy>
  <cp:revision>297</cp:revision>
  <dcterms:created xsi:type="dcterms:W3CDTF">2018-09-02T17:12:15Z</dcterms:created>
  <dcterms:modified xsi:type="dcterms:W3CDTF">2021-01-04T15:58:14Z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