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878" r:id="rId5"/>
    <p:sldId id="891" r:id="rId6"/>
    <p:sldId id="894" r:id="rId7"/>
    <p:sldId id="895" r:id="rId8"/>
    <p:sldId id="89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Tracy OConnor" initials="TO" lastIdx="34" clrIdx="1">
    <p:extLst>
      <p:ext uri="{19B8F6BF-5375-455C-9EA6-DF929625EA0E}">
        <p15:presenceInfo xmlns:p15="http://schemas.microsoft.com/office/powerpoint/2012/main" userId="S-1-5-21-4145888014-839675345-3125187760-16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9CCB3B"/>
    <a:srgbClr val="B1D6E8"/>
    <a:srgbClr val="CCFF99"/>
    <a:srgbClr val="40D1F5"/>
    <a:srgbClr val="FFFFFF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70412C-6F0A-1DF0-8080-E5A590F57DE8}" v="12" dt="2021-01-04T13:42:32.380"/>
    <p1510:client id="{F9756DB1-8B2E-5E2C-A0F1-31400C27EDA0}" v="2" dt="2021-01-04T13:42:53.6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60"/>
  </p:normalViewPr>
  <p:slideViewPr>
    <p:cSldViewPr>
      <p:cViewPr varScale="1">
        <p:scale>
          <a:sx n="112" d="100"/>
          <a:sy n="112" d="100"/>
        </p:scale>
        <p:origin x="372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 M Healy" userId="0c4465cc-1d20-48dd-9baa-6e8cccd7d71f" providerId="ADAL" clId="{8C14AE40-5F6D-42AD-80D7-AD6A37048053}"/>
    <pc:docChg chg="undo custSel addSld modSld">
      <pc:chgData name="Ed M Healy" userId="0c4465cc-1d20-48dd-9baa-6e8cccd7d71f" providerId="ADAL" clId="{8C14AE40-5F6D-42AD-80D7-AD6A37048053}" dt="2020-12-16T20:02:19.987" v="1589" actId="478"/>
      <pc:docMkLst>
        <pc:docMk/>
      </pc:docMkLst>
      <pc:sldChg chg="modSp">
        <pc:chgData name="Ed M Healy" userId="0c4465cc-1d20-48dd-9baa-6e8cccd7d71f" providerId="ADAL" clId="{8C14AE40-5F6D-42AD-80D7-AD6A37048053}" dt="2020-12-16T19:54:25.374" v="1261" actId="20577"/>
        <pc:sldMkLst>
          <pc:docMk/>
          <pc:sldMk cId="2607852154" sldId="878"/>
        </pc:sldMkLst>
        <pc:spChg chg="mod">
          <ac:chgData name="Ed M Healy" userId="0c4465cc-1d20-48dd-9baa-6e8cccd7d71f" providerId="ADAL" clId="{8C14AE40-5F6D-42AD-80D7-AD6A37048053}" dt="2020-12-16T19:54:25.374" v="1261" actId="20577"/>
          <ac:spMkLst>
            <pc:docMk/>
            <pc:sldMk cId="2607852154" sldId="878"/>
            <ac:spMk id="3" creationId="{12DB106F-4176-4C21-A04C-BC612EA306B0}"/>
          </ac:spMkLst>
        </pc:spChg>
        <pc:graphicFrameChg chg="mod modGraphic">
          <ac:chgData name="Ed M Healy" userId="0c4465cc-1d20-48dd-9baa-6e8cccd7d71f" providerId="ADAL" clId="{8C14AE40-5F6D-42AD-80D7-AD6A37048053}" dt="2020-12-16T19:21:20.829" v="1122" actId="20577"/>
          <ac:graphicFrameMkLst>
            <pc:docMk/>
            <pc:sldMk cId="2607852154" sldId="878"/>
            <ac:graphicFrameMk id="4" creationId="{60E62DC6-3EBE-4901-B700-870330337CDA}"/>
          </ac:graphicFrameMkLst>
        </pc:graphicFrameChg>
      </pc:sldChg>
      <pc:sldChg chg="addSp delSp modSp">
        <pc:chgData name="Ed M Healy" userId="0c4465cc-1d20-48dd-9baa-6e8cccd7d71f" providerId="ADAL" clId="{8C14AE40-5F6D-42AD-80D7-AD6A37048053}" dt="2020-12-16T19:58:15.790" v="1349" actId="14100"/>
        <pc:sldMkLst>
          <pc:docMk/>
          <pc:sldMk cId="3236503226" sldId="891"/>
        </pc:sldMkLst>
        <pc:spChg chg="mod">
          <ac:chgData name="Ed M Healy" userId="0c4465cc-1d20-48dd-9baa-6e8cccd7d71f" providerId="ADAL" clId="{8C14AE40-5F6D-42AD-80D7-AD6A37048053}" dt="2020-12-16T19:58:15.790" v="1349" actId="14100"/>
          <ac:spMkLst>
            <pc:docMk/>
            <pc:sldMk cId="3236503226" sldId="891"/>
            <ac:spMk id="2" creationId="{4E1E92D8-FEBE-4DDD-AD8B-03957BD623C8}"/>
          </ac:spMkLst>
        </pc:spChg>
        <pc:spChg chg="del">
          <ac:chgData name="Ed M Healy" userId="0c4465cc-1d20-48dd-9baa-6e8cccd7d71f" providerId="ADAL" clId="{8C14AE40-5F6D-42AD-80D7-AD6A37048053}" dt="2020-12-16T19:54:14.477" v="1257" actId="478"/>
          <ac:spMkLst>
            <pc:docMk/>
            <pc:sldMk cId="3236503226" sldId="891"/>
            <ac:spMk id="6" creationId="{4090E027-0951-405F-BB60-4FF3A080FC0C}"/>
          </ac:spMkLst>
        </pc:spChg>
        <pc:spChg chg="add del">
          <ac:chgData name="Ed M Healy" userId="0c4465cc-1d20-48dd-9baa-6e8cccd7d71f" providerId="ADAL" clId="{8C14AE40-5F6D-42AD-80D7-AD6A37048053}" dt="2020-12-16T19:54:34.923" v="1262" actId="478"/>
          <ac:spMkLst>
            <pc:docMk/>
            <pc:sldMk cId="3236503226" sldId="891"/>
            <ac:spMk id="8" creationId="{B0D61457-9584-4C34-9CDB-93B2EF1CDD36}"/>
          </ac:spMkLst>
        </pc:spChg>
        <pc:spChg chg="add">
          <ac:chgData name="Ed M Healy" userId="0c4465cc-1d20-48dd-9baa-6e8cccd7d71f" providerId="ADAL" clId="{8C14AE40-5F6D-42AD-80D7-AD6A37048053}" dt="2020-12-16T19:54:35.771" v="1263"/>
          <ac:spMkLst>
            <pc:docMk/>
            <pc:sldMk cId="3236503226" sldId="891"/>
            <ac:spMk id="9" creationId="{7416CBAB-5A62-425A-8395-61196B9E8C2E}"/>
          </ac:spMkLst>
        </pc:spChg>
        <pc:picChg chg="add mod">
          <ac:chgData name="Ed M Healy" userId="0c4465cc-1d20-48dd-9baa-6e8cccd7d71f" providerId="ADAL" clId="{8C14AE40-5F6D-42AD-80D7-AD6A37048053}" dt="2020-12-16T12:52:05.201" v="22" actId="1035"/>
          <ac:picMkLst>
            <pc:docMk/>
            <pc:sldMk cId="3236503226" sldId="891"/>
            <ac:picMk id="3" creationId="{78FC8ED4-A753-4851-9BA3-482F78ADD98A}"/>
          </ac:picMkLst>
        </pc:picChg>
        <pc:picChg chg="del">
          <ac:chgData name="Ed M Healy" userId="0c4465cc-1d20-48dd-9baa-6e8cccd7d71f" providerId="ADAL" clId="{8C14AE40-5F6D-42AD-80D7-AD6A37048053}" dt="2020-12-16T12:51:58.411" v="10" actId="478"/>
          <ac:picMkLst>
            <pc:docMk/>
            <pc:sldMk cId="3236503226" sldId="891"/>
            <ac:picMk id="5" creationId="{5B744057-9FA1-4A1D-8BBB-00FED34029C9}"/>
          </ac:picMkLst>
        </pc:picChg>
      </pc:sldChg>
      <pc:sldChg chg="addSp delSp modSp">
        <pc:chgData name="Ed M Healy" userId="0c4465cc-1d20-48dd-9baa-6e8cccd7d71f" providerId="ADAL" clId="{8C14AE40-5F6D-42AD-80D7-AD6A37048053}" dt="2020-12-16T20:02:19.987" v="1589" actId="478"/>
        <pc:sldMkLst>
          <pc:docMk/>
          <pc:sldMk cId="2570374787" sldId="893"/>
        </pc:sldMkLst>
        <pc:spChg chg="del mod">
          <ac:chgData name="Ed M Healy" userId="0c4465cc-1d20-48dd-9baa-6e8cccd7d71f" providerId="ADAL" clId="{8C14AE40-5F6D-42AD-80D7-AD6A37048053}" dt="2020-12-16T20:02:01.148" v="1532" actId="478"/>
          <ac:spMkLst>
            <pc:docMk/>
            <pc:sldMk cId="2570374787" sldId="893"/>
            <ac:spMk id="2" creationId="{4E1E92D8-FEBE-4DDD-AD8B-03957BD623C8}"/>
          </ac:spMkLst>
        </pc:spChg>
        <pc:spChg chg="add mod">
          <ac:chgData name="Ed M Healy" userId="0c4465cc-1d20-48dd-9baa-6e8cccd7d71f" providerId="ADAL" clId="{8C14AE40-5F6D-42AD-80D7-AD6A37048053}" dt="2020-12-16T20:01:52.918" v="1530" actId="20577"/>
          <ac:spMkLst>
            <pc:docMk/>
            <pc:sldMk cId="2570374787" sldId="893"/>
            <ac:spMk id="6" creationId="{0FF53013-18AD-4326-8E5B-51E15350B451}"/>
          </ac:spMkLst>
        </pc:spChg>
        <pc:spChg chg="add del mod">
          <ac:chgData name="Ed M Healy" userId="0c4465cc-1d20-48dd-9baa-6e8cccd7d71f" providerId="ADAL" clId="{8C14AE40-5F6D-42AD-80D7-AD6A37048053}" dt="2020-12-16T20:02:19.987" v="1589" actId="478"/>
          <ac:spMkLst>
            <pc:docMk/>
            <pc:sldMk cId="2570374787" sldId="893"/>
            <ac:spMk id="7" creationId="{5EB2F334-742E-481E-B8C1-2499D8ECEFFC}"/>
          </ac:spMkLst>
        </pc:spChg>
      </pc:sldChg>
      <pc:sldChg chg="addSp delSp modSp">
        <pc:chgData name="Ed M Healy" userId="0c4465cc-1d20-48dd-9baa-6e8cccd7d71f" providerId="ADAL" clId="{8C14AE40-5F6D-42AD-80D7-AD6A37048053}" dt="2020-12-16T19:59:57.528" v="1439" actId="478"/>
        <pc:sldMkLst>
          <pc:docMk/>
          <pc:sldMk cId="2880756423" sldId="894"/>
        </pc:sldMkLst>
        <pc:spChg chg="del mod">
          <ac:chgData name="Ed M Healy" userId="0c4465cc-1d20-48dd-9baa-6e8cccd7d71f" providerId="ADAL" clId="{8C14AE40-5F6D-42AD-80D7-AD6A37048053}" dt="2020-12-16T19:59:24.880" v="1416" actId="478"/>
          <ac:spMkLst>
            <pc:docMk/>
            <pc:sldMk cId="2880756423" sldId="894"/>
            <ac:spMk id="2" creationId="{7967ED13-A31E-494D-B39F-AB29969F9D1C}"/>
          </ac:spMkLst>
        </pc:spChg>
        <pc:spChg chg="del">
          <ac:chgData name="Ed M Healy" userId="0c4465cc-1d20-48dd-9baa-6e8cccd7d71f" providerId="ADAL" clId="{8C14AE40-5F6D-42AD-80D7-AD6A37048053}" dt="2020-12-16T19:54:44.165" v="1264" actId="478"/>
          <ac:spMkLst>
            <pc:docMk/>
            <pc:sldMk cId="2880756423" sldId="894"/>
            <ac:spMk id="10" creationId="{B31B1546-E050-4E2A-B6F4-755FD77D9752}"/>
          </ac:spMkLst>
        </pc:spChg>
        <pc:spChg chg="add">
          <ac:chgData name="Ed M Healy" userId="0c4465cc-1d20-48dd-9baa-6e8cccd7d71f" providerId="ADAL" clId="{8C14AE40-5F6D-42AD-80D7-AD6A37048053}" dt="2020-12-16T19:54:45.221" v="1265"/>
          <ac:spMkLst>
            <pc:docMk/>
            <pc:sldMk cId="2880756423" sldId="894"/>
            <ac:spMk id="11" creationId="{B916D648-8E14-4F9E-BD30-E2620181EFDD}"/>
          </ac:spMkLst>
        </pc:spChg>
        <pc:spChg chg="add del">
          <ac:chgData name="Ed M Healy" userId="0c4465cc-1d20-48dd-9baa-6e8cccd7d71f" providerId="ADAL" clId="{8C14AE40-5F6D-42AD-80D7-AD6A37048053}" dt="2020-12-16T19:58:30.814" v="1351"/>
          <ac:spMkLst>
            <pc:docMk/>
            <pc:sldMk cId="2880756423" sldId="894"/>
            <ac:spMk id="12" creationId="{49A1F927-58BD-4645-877D-9DAD59D7BF61}"/>
          </ac:spMkLst>
        </pc:spChg>
        <pc:spChg chg="add mod">
          <ac:chgData name="Ed M Healy" userId="0c4465cc-1d20-48dd-9baa-6e8cccd7d71f" providerId="ADAL" clId="{8C14AE40-5F6D-42AD-80D7-AD6A37048053}" dt="2020-12-16T19:59:03.504" v="1408" actId="20577"/>
          <ac:spMkLst>
            <pc:docMk/>
            <pc:sldMk cId="2880756423" sldId="894"/>
            <ac:spMk id="13" creationId="{E7665D9A-54BA-4DA7-A14B-78FEB57D59A8}"/>
          </ac:spMkLst>
        </pc:spChg>
        <pc:spChg chg="add del mod">
          <ac:chgData name="Ed M Healy" userId="0c4465cc-1d20-48dd-9baa-6e8cccd7d71f" providerId="ADAL" clId="{8C14AE40-5F6D-42AD-80D7-AD6A37048053}" dt="2020-12-16T19:59:57.528" v="1439" actId="478"/>
          <ac:spMkLst>
            <pc:docMk/>
            <pc:sldMk cId="2880756423" sldId="894"/>
            <ac:spMk id="14" creationId="{6FD7A916-8F44-404D-9C81-9442D3010687}"/>
          </ac:spMkLst>
        </pc:spChg>
        <pc:picChg chg="del">
          <ac:chgData name="Ed M Healy" userId="0c4465cc-1d20-48dd-9baa-6e8cccd7d71f" providerId="ADAL" clId="{8C14AE40-5F6D-42AD-80D7-AD6A37048053}" dt="2020-12-16T13:14:31.841" v="27" actId="478"/>
          <ac:picMkLst>
            <pc:docMk/>
            <pc:sldMk cId="2880756423" sldId="894"/>
            <ac:picMk id="3" creationId="{524D6ADC-08A9-4F78-903D-B8CC11FCAC24}"/>
          </ac:picMkLst>
        </pc:picChg>
        <pc:picChg chg="add mod">
          <ac:chgData name="Ed M Healy" userId="0c4465cc-1d20-48dd-9baa-6e8cccd7d71f" providerId="ADAL" clId="{8C14AE40-5F6D-42AD-80D7-AD6A37048053}" dt="2020-12-16T19:59:38.334" v="1433" actId="1037"/>
          <ac:picMkLst>
            <pc:docMk/>
            <pc:sldMk cId="2880756423" sldId="894"/>
            <ac:picMk id="4" creationId="{6627BC31-0943-4B42-974B-1A83AEBE43B7}"/>
          </ac:picMkLst>
        </pc:picChg>
        <pc:picChg chg="del">
          <ac:chgData name="Ed M Healy" userId="0c4465cc-1d20-48dd-9baa-6e8cccd7d71f" providerId="ADAL" clId="{8C14AE40-5F6D-42AD-80D7-AD6A37048053}" dt="2020-12-16T19:41:33.126" v="1123" actId="478"/>
          <ac:picMkLst>
            <pc:docMk/>
            <pc:sldMk cId="2880756423" sldId="894"/>
            <ac:picMk id="5" creationId="{87B0DC61-17FD-4AED-881F-DE732E571787}"/>
          </ac:picMkLst>
        </pc:picChg>
        <pc:picChg chg="add mod">
          <ac:chgData name="Ed M Healy" userId="0c4465cc-1d20-48dd-9baa-6e8cccd7d71f" providerId="ADAL" clId="{8C14AE40-5F6D-42AD-80D7-AD6A37048053}" dt="2020-12-16T19:59:43.414" v="1437" actId="1036"/>
          <ac:picMkLst>
            <pc:docMk/>
            <pc:sldMk cId="2880756423" sldId="894"/>
            <ac:picMk id="6" creationId="{1316C096-B896-47B0-B1A4-D9614C2A1DC5}"/>
          </ac:picMkLst>
        </pc:picChg>
        <pc:picChg chg="add del mod">
          <ac:chgData name="Ed M Healy" userId="0c4465cc-1d20-48dd-9baa-6e8cccd7d71f" providerId="ADAL" clId="{8C14AE40-5F6D-42AD-80D7-AD6A37048053}" dt="2020-12-16T19:46:58.405" v="1196" actId="478"/>
          <ac:picMkLst>
            <pc:docMk/>
            <pc:sldMk cId="2880756423" sldId="894"/>
            <ac:picMk id="7" creationId="{F47D7CC0-EDAB-48A7-83BA-B40C513BB81B}"/>
          </ac:picMkLst>
        </pc:picChg>
        <pc:picChg chg="del">
          <ac:chgData name="Ed M Healy" userId="0c4465cc-1d20-48dd-9baa-6e8cccd7d71f" providerId="ADAL" clId="{8C14AE40-5F6D-42AD-80D7-AD6A37048053}" dt="2020-12-16T19:46:46.656" v="1192" actId="478"/>
          <ac:picMkLst>
            <pc:docMk/>
            <pc:sldMk cId="2880756423" sldId="894"/>
            <ac:picMk id="8" creationId="{C815B645-678D-43F3-B058-5080A2013EAD}"/>
          </ac:picMkLst>
        </pc:picChg>
      </pc:sldChg>
      <pc:sldChg chg="addSp delSp modSp add">
        <pc:chgData name="Ed M Healy" userId="0c4465cc-1d20-48dd-9baa-6e8cccd7d71f" providerId="ADAL" clId="{8C14AE40-5F6D-42AD-80D7-AD6A37048053}" dt="2020-12-16T20:01:22.120" v="1505" actId="1035"/>
        <pc:sldMkLst>
          <pc:docMk/>
          <pc:sldMk cId="3491081105" sldId="895"/>
        </pc:sldMkLst>
        <pc:spChg chg="del mod">
          <ac:chgData name="Ed M Healy" userId="0c4465cc-1d20-48dd-9baa-6e8cccd7d71f" providerId="ADAL" clId="{8C14AE40-5F6D-42AD-80D7-AD6A37048053}" dt="2020-12-16T20:00:54.256" v="1482" actId="478"/>
          <ac:spMkLst>
            <pc:docMk/>
            <pc:sldMk cId="3491081105" sldId="895"/>
            <ac:spMk id="2" creationId="{7967ED13-A31E-494D-B39F-AB29969F9D1C}"/>
          </ac:spMkLst>
        </pc:spChg>
        <pc:spChg chg="del mod">
          <ac:chgData name="Ed M Healy" userId="0c4465cc-1d20-48dd-9baa-6e8cccd7d71f" providerId="ADAL" clId="{8C14AE40-5F6D-42AD-80D7-AD6A37048053}" dt="2020-12-16T19:54:59.446" v="1267" actId="478"/>
          <ac:spMkLst>
            <pc:docMk/>
            <pc:sldMk cId="3491081105" sldId="895"/>
            <ac:spMk id="10" creationId="{B31B1546-E050-4E2A-B6F4-755FD77D9752}"/>
          </ac:spMkLst>
        </pc:spChg>
        <pc:spChg chg="add">
          <ac:chgData name="Ed M Healy" userId="0c4465cc-1d20-48dd-9baa-6e8cccd7d71f" providerId="ADAL" clId="{8C14AE40-5F6D-42AD-80D7-AD6A37048053}" dt="2020-12-16T19:55:00.466" v="1268"/>
          <ac:spMkLst>
            <pc:docMk/>
            <pc:sldMk cId="3491081105" sldId="895"/>
            <ac:spMk id="12" creationId="{5680C483-7BCE-4AAF-80CB-AA7D2BEF6037}"/>
          </ac:spMkLst>
        </pc:spChg>
        <pc:spChg chg="add mod">
          <ac:chgData name="Ed M Healy" userId="0c4465cc-1d20-48dd-9baa-6e8cccd7d71f" providerId="ADAL" clId="{8C14AE40-5F6D-42AD-80D7-AD6A37048053}" dt="2020-12-16T20:00:44.113" v="1480" actId="20577"/>
          <ac:spMkLst>
            <pc:docMk/>
            <pc:sldMk cId="3491081105" sldId="895"/>
            <ac:spMk id="13" creationId="{8597754B-5838-4DBE-B6A8-7C937B44E56C}"/>
          </ac:spMkLst>
        </pc:spChg>
        <pc:spChg chg="add del mod">
          <ac:chgData name="Ed M Healy" userId="0c4465cc-1d20-48dd-9baa-6e8cccd7d71f" providerId="ADAL" clId="{8C14AE40-5F6D-42AD-80D7-AD6A37048053}" dt="2020-12-16T20:01:15.483" v="1484" actId="478"/>
          <ac:spMkLst>
            <pc:docMk/>
            <pc:sldMk cId="3491081105" sldId="895"/>
            <ac:spMk id="15" creationId="{4123CA6B-1C97-4281-A541-24AA4B37246D}"/>
          </ac:spMkLst>
        </pc:spChg>
        <pc:picChg chg="add del mod">
          <ac:chgData name="Ed M Healy" userId="0c4465cc-1d20-48dd-9baa-6e8cccd7d71f" providerId="ADAL" clId="{8C14AE40-5F6D-42AD-80D7-AD6A37048053}" dt="2020-12-16T19:45:36.466" v="1156"/>
          <ac:picMkLst>
            <pc:docMk/>
            <pc:sldMk cId="3491081105" sldId="895"/>
            <ac:picMk id="3" creationId="{D1EE590D-345C-4423-9EDA-9A0290237AF4}"/>
          </ac:picMkLst>
        </pc:picChg>
        <pc:picChg chg="del">
          <ac:chgData name="Ed M Healy" userId="0c4465cc-1d20-48dd-9baa-6e8cccd7d71f" providerId="ADAL" clId="{8C14AE40-5F6D-42AD-80D7-AD6A37048053}" dt="2020-12-16T19:45:12.834" v="1150" actId="478"/>
          <ac:picMkLst>
            <pc:docMk/>
            <pc:sldMk cId="3491081105" sldId="895"/>
            <ac:picMk id="4" creationId="{6627BC31-0943-4B42-974B-1A83AEBE43B7}"/>
          </ac:picMkLst>
        </pc:picChg>
        <pc:picChg chg="add del mod">
          <ac:chgData name="Ed M Healy" userId="0c4465cc-1d20-48dd-9baa-6e8cccd7d71f" providerId="ADAL" clId="{8C14AE40-5F6D-42AD-80D7-AD6A37048053}" dt="2020-12-16T19:46:42.672" v="1191" actId="478"/>
          <ac:picMkLst>
            <pc:docMk/>
            <pc:sldMk cId="3491081105" sldId="895"/>
            <ac:picMk id="5" creationId="{4D20D530-0E08-47D7-A86D-A70433127EC7}"/>
          </ac:picMkLst>
        </pc:picChg>
        <pc:picChg chg="del">
          <ac:chgData name="Ed M Healy" userId="0c4465cc-1d20-48dd-9baa-6e8cccd7d71f" providerId="ADAL" clId="{8C14AE40-5F6D-42AD-80D7-AD6A37048053}" dt="2020-12-16T19:45:15.266" v="1151" actId="478"/>
          <ac:picMkLst>
            <pc:docMk/>
            <pc:sldMk cId="3491081105" sldId="895"/>
            <ac:picMk id="6" creationId="{1316C096-B896-47B0-B1A4-D9614C2A1DC5}"/>
          </ac:picMkLst>
        </pc:picChg>
        <pc:picChg chg="add del mod">
          <ac:chgData name="Ed M Healy" userId="0c4465cc-1d20-48dd-9baa-6e8cccd7d71f" providerId="ADAL" clId="{8C14AE40-5F6D-42AD-80D7-AD6A37048053}" dt="2020-12-16T19:49:06.629" v="1231" actId="478"/>
          <ac:picMkLst>
            <pc:docMk/>
            <pc:sldMk cId="3491081105" sldId="895"/>
            <ac:picMk id="7" creationId="{31EE692D-17A0-4EAA-AF77-CA6FBD85986F}"/>
          </ac:picMkLst>
        </pc:picChg>
        <pc:picChg chg="del">
          <ac:chgData name="Ed M Healy" userId="0c4465cc-1d20-48dd-9baa-6e8cccd7d71f" providerId="ADAL" clId="{8C14AE40-5F6D-42AD-80D7-AD6A37048053}" dt="2020-12-16T19:45:17.792" v="1152" actId="478"/>
          <ac:picMkLst>
            <pc:docMk/>
            <pc:sldMk cId="3491081105" sldId="895"/>
            <ac:picMk id="8" creationId="{C815B645-678D-43F3-B058-5080A2013EAD}"/>
          </ac:picMkLst>
        </pc:picChg>
        <pc:picChg chg="add del mod">
          <ac:chgData name="Ed M Healy" userId="0c4465cc-1d20-48dd-9baa-6e8cccd7d71f" providerId="ADAL" clId="{8C14AE40-5F6D-42AD-80D7-AD6A37048053}" dt="2020-12-16T19:50:34.558" v="1244" actId="478"/>
          <ac:picMkLst>
            <pc:docMk/>
            <pc:sldMk cId="3491081105" sldId="895"/>
            <ac:picMk id="9" creationId="{37938177-68FF-4DD6-A1B5-4F7029884537}"/>
          </ac:picMkLst>
        </pc:picChg>
        <pc:picChg chg="add mod">
          <ac:chgData name="Ed M Healy" userId="0c4465cc-1d20-48dd-9baa-6e8cccd7d71f" providerId="ADAL" clId="{8C14AE40-5F6D-42AD-80D7-AD6A37048053}" dt="2020-12-16T20:01:22.120" v="1505" actId="1035"/>
          <ac:picMkLst>
            <pc:docMk/>
            <pc:sldMk cId="3491081105" sldId="895"/>
            <ac:picMk id="11" creationId="{33A1B71E-E7B1-4E8C-A875-DCF11FC7C102}"/>
          </ac:picMkLst>
        </pc:picChg>
      </pc:sldChg>
    </pc:docChg>
  </pc:docChgLst>
  <pc:docChgLst>
    <pc:chgData name="Kulvinderjit Singh" userId="S::kulvinderjit.singh@xoserve.com::eadb32f3-53cc-459d-aca4-3527f1c9f1da" providerId="AD" clId="Web-{F9756DB1-8B2E-5E2C-A0F1-31400C27EDA0}"/>
    <pc:docChg chg="modSld">
      <pc:chgData name="Kulvinderjit Singh" userId="S::kulvinderjit.singh@xoserve.com::eadb32f3-53cc-459d-aca4-3527f1c9f1da" providerId="AD" clId="Web-{F9756DB1-8B2E-5E2C-A0F1-31400C27EDA0}" dt="2021-01-04T13:42:53.648" v="1" actId="20577"/>
      <pc:docMkLst>
        <pc:docMk/>
      </pc:docMkLst>
      <pc:sldChg chg="modSp">
        <pc:chgData name="Kulvinderjit Singh" userId="S::kulvinderjit.singh@xoserve.com::eadb32f3-53cc-459d-aca4-3527f1c9f1da" providerId="AD" clId="Web-{F9756DB1-8B2E-5E2C-A0F1-31400C27EDA0}" dt="2021-01-04T13:42:53.648" v="0" actId="20577"/>
        <pc:sldMkLst>
          <pc:docMk/>
          <pc:sldMk cId="2607852154" sldId="878"/>
        </pc:sldMkLst>
        <pc:spChg chg="mod">
          <ac:chgData name="Kulvinderjit Singh" userId="S::kulvinderjit.singh@xoserve.com::eadb32f3-53cc-459d-aca4-3527f1c9f1da" providerId="AD" clId="Web-{F9756DB1-8B2E-5E2C-A0F1-31400C27EDA0}" dt="2021-01-04T13:42:53.648" v="0" actId="20577"/>
          <ac:spMkLst>
            <pc:docMk/>
            <pc:sldMk cId="2607852154" sldId="878"/>
            <ac:spMk id="2" creationId="{3BBF64D1-DD4B-479C-8274-060EA4CFB223}"/>
          </ac:spMkLst>
        </pc:spChg>
      </pc:sldChg>
    </pc:docChg>
  </pc:docChgLst>
  <pc:docChgLst>
    <pc:chgData name="Kulvinderjit Singh" userId="S::kulvinderjit.singh@xoserve.com::eadb32f3-53cc-459d-aca4-3527f1c9f1da" providerId="AD" clId="Web-{4E70412C-6F0A-1DF0-8080-E5A590F57DE8}"/>
    <pc:docChg chg="modSld">
      <pc:chgData name="Kulvinderjit Singh" userId="S::kulvinderjit.singh@xoserve.com::eadb32f3-53cc-459d-aca4-3527f1c9f1da" providerId="AD" clId="Web-{4E70412C-6F0A-1DF0-8080-E5A590F57DE8}" dt="2021-01-04T13:42:32.380" v="10" actId="20577"/>
      <pc:docMkLst>
        <pc:docMk/>
      </pc:docMkLst>
      <pc:sldChg chg="modSp">
        <pc:chgData name="Kulvinderjit Singh" userId="S::kulvinderjit.singh@xoserve.com::eadb32f3-53cc-459d-aca4-3527f1c9f1da" providerId="AD" clId="Web-{4E70412C-6F0A-1DF0-8080-E5A590F57DE8}" dt="2021-01-04T13:42:32.380" v="9" actId="20577"/>
        <pc:sldMkLst>
          <pc:docMk/>
          <pc:sldMk cId="2607852154" sldId="878"/>
        </pc:sldMkLst>
        <pc:spChg chg="mod">
          <ac:chgData name="Kulvinderjit Singh" userId="S::kulvinderjit.singh@xoserve.com::eadb32f3-53cc-459d-aca4-3527f1c9f1da" providerId="AD" clId="Web-{4E70412C-6F0A-1DF0-8080-E5A590F57DE8}" dt="2021-01-04T13:42:32.380" v="9" actId="20577"/>
          <ac:spMkLst>
            <pc:docMk/>
            <pc:sldMk cId="2607852154" sldId="878"/>
            <ac:spMk id="2" creationId="{3BBF64D1-DD4B-479C-8274-060EA4CFB223}"/>
          </ac:spMkLst>
        </pc:spChg>
      </pc:sldChg>
    </pc:docChg>
  </pc:docChgLst>
  <pc:docChgLst>
    <pc:chgData name="Kulvinderjit Singh" userId="eadb32f3-53cc-459d-aca4-3527f1c9f1da" providerId="ADAL" clId="{EFDA0006-2123-4654-BEA9-FF9812EABBE5}"/>
    <pc:docChg chg="modSld">
      <pc:chgData name="Kulvinderjit Singh" userId="eadb32f3-53cc-459d-aca4-3527f1c9f1da" providerId="ADAL" clId="{EFDA0006-2123-4654-BEA9-FF9812EABBE5}" dt="2020-12-22T14:31:26.342" v="89" actId="5793"/>
      <pc:docMkLst>
        <pc:docMk/>
      </pc:docMkLst>
      <pc:sldChg chg="modSp">
        <pc:chgData name="Kulvinderjit Singh" userId="eadb32f3-53cc-459d-aca4-3527f1c9f1da" providerId="ADAL" clId="{EFDA0006-2123-4654-BEA9-FF9812EABBE5}" dt="2020-12-22T14:30:29.618" v="81" actId="6549"/>
        <pc:sldMkLst>
          <pc:docMk/>
          <pc:sldMk cId="2607852154" sldId="878"/>
        </pc:sldMkLst>
        <pc:spChg chg="mod">
          <ac:chgData name="Kulvinderjit Singh" userId="eadb32f3-53cc-459d-aca4-3527f1c9f1da" providerId="ADAL" clId="{EFDA0006-2123-4654-BEA9-FF9812EABBE5}" dt="2020-12-22T14:26:50.511" v="35" actId="404"/>
          <ac:spMkLst>
            <pc:docMk/>
            <pc:sldMk cId="2607852154" sldId="878"/>
            <ac:spMk id="2" creationId="{3BBF64D1-DD4B-479C-8274-060EA4CFB223}"/>
          </ac:spMkLst>
        </pc:spChg>
        <pc:spChg chg="mod">
          <ac:chgData name="Kulvinderjit Singh" userId="eadb32f3-53cc-459d-aca4-3527f1c9f1da" providerId="ADAL" clId="{EFDA0006-2123-4654-BEA9-FF9812EABBE5}" dt="2020-12-22T14:15:59.839" v="2" actId="404"/>
          <ac:spMkLst>
            <pc:docMk/>
            <pc:sldMk cId="2607852154" sldId="878"/>
            <ac:spMk id="3" creationId="{12DB106F-4176-4C21-A04C-BC612EA306B0}"/>
          </ac:spMkLst>
        </pc:spChg>
        <pc:graphicFrameChg chg="modGraphic">
          <ac:chgData name="Kulvinderjit Singh" userId="eadb32f3-53cc-459d-aca4-3527f1c9f1da" providerId="ADAL" clId="{EFDA0006-2123-4654-BEA9-FF9812EABBE5}" dt="2020-12-22T14:30:29.618" v="81" actId="6549"/>
          <ac:graphicFrameMkLst>
            <pc:docMk/>
            <pc:sldMk cId="2607852154" sldId="878"/>
            <ac:graphicFrameMk id="4" creationId="{60E62DC6-3EBE-4901-B700-870330337CDA}"/>
          </ac:graphicFrameMkLst>
        </pc:graphicFrameChg>
      </pc:sldChg>
      <pc:sldChg chg="modSp">
        <pc:chgData name="Kulvinderjit Singh" userId="eadb32f3-53cc-459d-aca4-3527f1c9f1da" providerId="ADAL" clId="{EFDA0006-2123-4654-BEA9-FF9812EABBE5}" dt="2020-12-22T14:16:15.303" v="6" actId="1076"/>
        <pc:sldMkLst>
          <pc:docMk/>
          <pc:sldMk cId="3236503226" sldId="891"/>
        </pc:sldMkLst>
        <pc:spChg chg="mod">
          <ac:chgData name="Kulvinderjit Singh" userId="eadb32f3-53cc-459d-aca4-3527f1c9f1da" providerId="ADAL" clId="{EFDA0006-2123-4654-BEA9-FF9812EABBE5}" dt="2020-12-22T14:16:15.303" v="6" actId="1076"/>
          <ac:spMkLst>
            <pc:docMk/>
            <pc:sldMk cId="3236503226" sldId="891"/>
            <ac:spMk id="9" creationId="{7416CBAB-5A62-425A-8395-61196B9E8C2E}"/>
          </ac:spMkLst>
        </pc:spChg>
      </pc:sldChg>
      <pc:sldChg chg="addSp modSp">
        <pc:chgData name="Kulvinderjit Singh" userId="eadb32f3-53cc-459d-aca4-3527f1c9f1da" providerId="ADAL" clId="{EFDA0006-2123-4654-BEA9-FF9812EABBE5}" dt="2020-12-22T14:31:26.342" v="89" actId="5793"/>
        <pc:sldMkLst>
          <pc:docMk/>
          <pc:sldMk cId="2570374787" sldId="893"/>
        </pc:sldMkLst>
        <pc:spChg chg="mod">
          <ac:chgData name="Kulvinderjit Singh" userId="eadb32f3-53cc-459d-aca4-3527f1c9f1da" providerId="ADAL" clId="{EFDA0006-2123-4654-BEA9-FF9812EABBE5}" dt="2020-12-22T14:31:22.196" v="88" actId="113"/>
          <ac:spMkLst>
            <pc:docMk/>
            <pc:sldMk cId="2570374787" sldId="893"/>
            <ac:spMk id="4" creationId="{46F6E737-A4CD-4A58-9B7B-78A6410FDAEF}"/>
          </ac:spMkLst>
        </pc:spChg>
        <pc:spChg chg="mod">
          <ac:chgData name="Kulvinderjit Singh" userId="eadb32f3-53cc-459d-aca4-3527f1c9f1da" providerId="ADAL" clId="{EFDA0006-2123-4654-BEA9-FF9812EABBE5}" dt="2020-12-22T14:31:26.342" v="89" actId="5793"/>
          <ac:spMkLst>
            <pc:docMk/>
            <pc:sldMk cId="2570374787" sldId="893"/>
            <ac:spMk id="5" creationId="{DFA77669-B323-43A7-AA90-FFEE9856EC44}"/>
          </ac:spMkLst>
        </pc:spChg>
        <pc:spChg chg="mod">
          <ac:chgData name="Kulvinderjit Singh" userId="eadb32f3-53cc-459d-aca4-3527f1c9f1da" providerId="ADAL" clId="{EFDA0006-2123-4654-BEA9-FF9812EABBE5}" dt="2020-12-22T14:17:42.849" v="33" actId="403"/>
          <ac:spMkLst>
            <pc:docMk/>
            <pc:sldMk cId="2570374787" sldId="893"/>
            <ac:spMk id="6" creationId="{0FF53013-18AD-4326-8E5B-51E15350B451}"/>
          </ac:spMkLst>
        </pc:spChg>
        <pc:spChg chg="add mod">
          <ac:chgData name="Kulvinderjit Singh" userId="eadb32f3-53cc-459d-aca4-3527f1c9f1da" providerId="ADAL" clId="{EFDA0006-2123-4654-BEA9-FF9812EABBE5}" dt="2020-12-22T14:17:16.425" v="17" actId="404"/>
          <ac:spMkLst>
            <pc:docMk/>
            <pc:sldMk cId="2570374787" sldId="893"/>
            <ac:spMk id="7" creationId="{A0926303-77D7-47E5-8552-4B53B6B856B0}"/>
          </ac:spMkLst>
        </pc:spChg>
      </pc:sldChg>
      <pc:sldChg chg="modSp">
        <pc:chgData name="Kulvinderjit Singh" userId="eadb32f3-53cc-459d-aca4-3527f1c9f1da" providerId="ADAL" clId="{EFDA0006-2123-4654-BEA9-FF9812EABBE5}" dt="2020-12-22T14:30:55.634" v="85" actId="403"/>
        <pc:sldMkLst>
          <pc:docMk/>
          <pc:sldMk cId="2880756423" sldId="894"/>
        </pc:sldMkLst>
        <pc:spChg chg="mod">
          <ac:chgData name="Kulvinderjit Singh" userId="eadb32f3-53cc-459d-aca4-3527f1c9f1da" providerId="ADAL" clId="{EFDA0006-2123-4654-BEA9-FF9812EABBE5}" dt="2020-12-22T14:16:24.133" v="10" actId="1076"/>
          <ac:spMkLst>
            <pc:docMk/>
            <pc:sldMk cId="2880756423" sldId="894"/>
            <ac:spMk id="11" creationId="{B916D648-8E14-4F9E-BD30-E2620181EFDD}"/>
          </ac:spMkLst>
        </pc:spChg>
        <pc:spChg chg="mod">
          <ac:chgData name="Kulvinderjit Singh" userId="eadb32f3-53cc-459d-aca4-3527f1c9f1da" providerId="ADAL" clId="{EFDA0006-2123-4654-BEA9-FF9812EABBE5}" dt="2020-12-22T14:30:55.634" v="85" actId="403"/>
          <ac:spMkLst>
            <pc:docMk/>
            <pc:sldMk cId="2880756423" sldId="894"/>
            <ac:spMk id="13" creationId="{E7665D9A-54BA-4DA7-A14B-78FEB57D59A8}"/>
          </ac:spMkLst>
        </pc:spChg>
      </pc:sldChg>
      <pc:sldChg chg="modSp">
        <pc:chgData name="Kulvinderjit Singh" userId="eadb32f3-53cc-459d-aca4-3527f1c9f1da" providerId="ADAL" clId="{EFDA0006-2123-4654-BEA9-FF9812EABBE5}" dt="2020-12-22T14:16:56.016" v="15" actId="404"/>
        <pc:sldMkLst>
          <pc:docMk/>
          <pc:sldMk cId="3491081105" sldId="895"/>
        </pc:sldMkLst>
        <pc:spChg chg="mod">
          <ac:chgData name="Kulvinderjit Singh" userId="eadb32f3-53cc-459d-aca4-3527f1c9f1da" providerId="ADAL" clId="{EFDA0006-2123-4654-BEA9-FF9812EABBE5}" dt="2020-12-22T14:16:49.822" v="13" actId="404"/>
          <ac:spMkLst>
            <pc:docMk/>
            <pc:sldMk cId="3491081105" sldId="895"/>
            <ac:spMk id="12" creationId="{5680C483-7BCE-4AAF-80CB-AA7D2BEF6037}"/>
          </ac:spMkLst>
        </pc:spChg>
        <pc:spChg chg="mod">
          <ac:chgData name="Kulvinderjit Singh" userId="eadb32f3-53cc-459d-aca4-3527f1c9f1da" providerId="ADAL" clId="{EFDA0006-2123-4654-BEA9-FF9812EABBE5}" dt="2020-12-22T14:16:56.016" v="15" actId="404"/>
          <ac:spMkLst>
            <pc:docMk/>
            <pc:sldMk cId="3491081105" sldId="895"/>
            <ac:spMk id="13" creationId="{8597754B-5838-4DBE-B6A8-7C937B44E56C}"/>
          </ac:spMkLst>
        </pc:spChg>
      </pc:sldChg>
    </pc:docChg>
  </pc:docChgLst>
  <pc:docChgLst>
    <pc:chgData name="Ed M Healy" userId="0c4465cc-1d20-48dd-9baa-6e8cccd7d71f" providerId="ADAL" clId="{523562D4-0B99-43B3-933F-7AE2FB7DDECF}"/>
    <pc:docChg chg="undo custSel modSld">
      <pc:chgData name="Ed M Healy" userId="0c4465cc-1d20-48dd-9baa-6e8cccd7d71f" providerId="ADAL" clId="{523562D4-0B99-43B3-933F-7AE2FB7DDECF}" dt="2020-12-17T08:30:55.951" v="809" actId="20577"/>
      <pc:docMkLst>
        <pc:docMk/>
      </pc:docMkLst>
      <pc:sldChg chg="modSp">
        <pc:chgData name="Ed M Healy" userId="0c4465cc-1d20-48dd-9baa-6e8cccd7d71f" providerId="ADAL" clId="{523562D4-0B99-43B3-933F-7AE2FB7DDECF}" dt="2020-12-17T08:30:55.951" v="809" actId="20577"/>
        <pc:sldMkLst>
          <pc:docMk/>
          <pc:sldMk cId="2607852154" sldId="878"/>
        </pc:sldMkLst>
        <pc:graphicFrameChg chg="modGraphic">
          <ac:chgData name="Ed M Healy" userId="0c4465cc-1d20-48dd-9baa-6e8cccd7d71f" providerId="ADAL" clId="{523562D4-0B99-43B3-933F-7AE2FB7DDECF}" dt="2020-12-17T08:30:55.951" v="809" actId="20577"/>
          <ac:graphicFrameMkLst>
            <pc:docMk/>
            <pc:sldMk cId="2607852154" sldId="878"/>
            <ac:graphicFrameMk id="4" creationId="{60E62DC6-3EBE-4901-B700-870330337CDA}"/>
          </ac:graphicFrameMkLst>
        </pc:graphicFrameChg>
      </pc:sldChg>
      <pc:sldChg chg="addSp modSp">
        <pc:chgData name="Ed M Healy" userId="0c4465cc-1d20-48dd-9baa-6e8cccd7d71f" providerId="ADAL" clId="{523562D4-0B99-43B3-933F-7AE2FB7DDECF}" dt="2020-12-17T08:16:14.408" v="542" actId="20577"/>
        <pc:sldMkLst>
          <pc:docMk/>
          <pc:sldMk cId="3236503226" sldId="891"/>
        </pc:sldMkLst>
        <pc:spChg chg="add mod">
          <ac:chgData name="Ed M Healy" userId="0c4465cc-1d20-48dd-9baa-6e8cccd7d71f" providerId="ADAL" clId="{523562D4-0B99-43B3-933F-7AE2FB7DDECF}" dt="2020-12-17T08:16:14.408" v="542" actId="20577"/>
          <ac:spMkLst>
            <pc:docMk/>
            <pc:sldMk cId="3236503226" sldId="891"/>
            <ac:spMk id="6" creationId="{C57982CC-7824-43EF-9F52-1BA6912478F6}"/>
          </ac:spMkLst>
        </pc:spChg>
        <pc:picChg chg="mod">
          <ac:chgData name="Ed M Healy" userId="0c4465cc-1d20-48dd-9baa-6e8cccd7d71f" providerId="ADAL" clId="{523562D4-0B99-43B3-933F-7AE2FB7DDECF}" dt="2020-12-17T08:13:54.406" v="266" actId="1035"/>
          <ac:picMkLst>
            <pc:docMk/>
            <pc:sldMk cId="3236503226" sldId="891"/>
            <ac:picMk id="7" creationId="{C528E1EC-753F-4CBE-A532-4638605CD10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04/01/2021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3842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637580"/>
          </a:xfrm>
        </p:spPr>
        <p:txBody>
          <a:bodyPr>
            <a:normAutofit/>
          </a:bodyPr>
          <a:lstStyle/>
          <a:p>
            <a:r>
              <a:rPr lang="en-GB" sz="2000">
                <a:latin typeface="Arial"/>
                <a:cs typeface="Arial"/>
              </a:rPr>
              <a:t>XRN5110 - November 20 Release - 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8700039"/>
              </p:ext>
            </p:extLst>
          </p:nvPr>
        </p:nvGraphicFramePr>
        <p:xfrm>
          <a:off x="141022" y="483519"/>
          <a:ext cx="8895474" cy="4342952"/>
        </p:xfrm>
        <a:graphic>
          <a:graphicData uri="http://schemas.openxmlformats.org/drawingml/2006/table">
            <a:tbl>
              <a:tblPr firstRow="1" bandRow="1"/>
              <a:tblGrid>
                <a:gridCol w="1025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4825">
                  <a:extLst>
                    <a:ext uri="{9D8B030D-6E8A-4147-A177-3AD203B41FA5}">
                      <a16:colId xmlns:a16="http://schemas.microsoft.com/office/drawing/2014/main" val="2599063307"/>
                    </a:ext>
                  </a:extLst>
                </a:gridCol>
                <a:gridCol w="1905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77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25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2813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Project RAG Status</a:t>
                      </a:r>
                      <a:endParaRPr lang="en-GB" sz="1050" kern="1200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813">
                <a:tc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</a:t>
                      </a:r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j-lt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8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rgbClr val="92D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813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Justification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00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kumimoji="0" lang="en-GB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PIS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Progressing through first usage as planned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75 </a:t>
                      </a: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instances of first usage have been captured out of a total of 112 planned across all changes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defects have been raised – all defects have been fixed and deployed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14 incidents have been raised in total – 1 outstanding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Incident relates to data that had been incorrectly deleted as part of the historical cleanse job, there has been no customer impact and the data was </a:t>
                      </a: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restored</a:t>
                      </a: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 quickly affecting 18 MPRN’s out of 18k – a change request is being raised to cover the scenarios that were missed resulting in the deletion, this is currently being planned, there will be an extension to PIS and a delay to the recommencing of the historical cleanse job that has been currently placed on hold. Expected implementation of the change is the end of February 2021</a:t>
                      </a:r>
                      <a:endParaRPr kumimoji="0"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The daily cleansing job has recommenced as analysis confirmed it is not impacted by the above incident 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Return to Green XRN4897/99 change request plan to be completed and approved 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7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Risk: </a:t>
                      </a: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DES users may experience a downgrade in performance – monitoring access – no tickets raised so far for slowness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Risk: </a:t>
                      </a: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XRN4897/99 delivery verifying 100% GDPR compliance – PIS plans in place to assure – Risk probability being understood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Expecting project to remain Amber for the entire PIS period because the above 2 risks will be monitored until the end of PIS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Risk</a:t>
                      </a:r>
                      <a:r>
                        <a:rPr kumimoji="0" lang="en-GB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Deployment of defect fixes may be delayed due to the code freeze window – urgent and P1/P2 defects will still be deployed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Return to Green for the above risk is that defect fixes will return to normal once the code freeze finishes on 18</a:t>
                      </a:r>
                      <a:r>
                        <a:rPr kumimoji="0" lang="en-GB" sz="9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January 2021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7967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BER approved  - 10</a:t>
                      </a:r>
                      <a:r>
                        <a:rPr kumimoji="0" lang="en-GB" sz="9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June 2020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Full Business Case approved XEC – 23</a:t>
                      </a:r>
                      <a:r>
                        <a:rPr kumimoji="0" lang="en-GB" sz="9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rd</a:t>
                      </a: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June 2020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Forecast to complete within budget</a:t>
                      </a:r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496708"/>
                  </a:ext>
                </a:extLst>
              </a:tr>
              <a:tr h="412602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SME resources have been </a:t>
                      </a: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requested to support the first usage and PIS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Tech Ops resource has been allocated to support PIS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SME &amp; Tech Ops resource has been requested but not confirmed for the delivery of the XRN4897/99 change request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Return to Green Resources approved for the delivery of the XRN4897/99 change request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14000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2DB106F-4176-4C21-A04C-BC612EA306B0}"/>
              </a:ext>
            </a:extLst>
          </p:cNvPr>
          <p:cNvSpPr txBox="1"/>
          <p:nvPr/>
        </p:nvSpPr>
        <p:spPr>
          <a:xfrm>
            <a:off x="32533" y="4948014"/>
            <a:ext cx="38164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Updates as of the 16</a:t>
            </a:r>
            <a:r>
              <a:rPr lang="en-GB" sz="800" baseline="30000" dirty="0"/>
              <a:t>th</a:t>
            </a:r>
            <a:r>
              <a:rPr lang="en-GB" sz="800" dirty="0"/>
              <a:t> December 2020</a:t>
            </a:r>
          </a:p>
        </p:txBody>
      </p:sp>
    </p:spTree>
    <p:extLst>
      <p:ext uri="{BB962C8B-B14F-4D97-AF65-F5344CB8AC3E}">
        <p14:creationId xmlns:p14="http://schemas.microsoft.com/office/powerpoint/2010/main" val="2607852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12" y="123478"/>
            <a:ext cx="8808976" cy="637580"/>
          </a:xfrm>
        </p:spPr>
        <p:txBody>
          <a:bodyPr/>
          <a:lstStyle/>
          <a:p>
            <a:r>
              <a:rPr lang="en-GB" dirty="0"/>
              <a:t>XRN5110 - Nov 20 Delivery Timeline &amp; Progress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28E1EC-753F-4CBE-A532-4638605CD1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781" y="2931790"/>
            <a:ext cx="7910438" cy="14465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8FC8ED4-A753-4851-9BA3-482F78ADD9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512" y="771550"/>
            <a:ext cx="8808976" cy="20295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416CBAB-5A62-425A-8395-61196B9E8C2E}"/>
              </a:ext>
            </a:extLst>
          </p:cNvPr>
          <p:cNvSpPr txBox="1"/>
          <p:nvPr/>
        </p:nvSpPr>
        <p:spPr>
          <a:xfrm>
            <a:off x="12917" y="4928056"/>
            <a:ext cx="38164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Updates as of the 16</a:t>
            </a:r>
            <a:r>
              <a:rPr lang="en-GB" sz="800" baseline="30000" dirty="0"/>
              <a:t>th</a:t>
            </a:r>
            <a:r>
              <a:rPr lang="en-GB" sz="800" dirty="0"/>
              <a:t> December 2020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7982CC-7824-43EF-9F52-1BA6912478F6}"/>
              </a:ext>
            </a:extLst>
          </p:cNvPr>
          <p:cNvSpPr txBox="1"/>
          <p:nvPr/>
        </p:nvSpPr>
        <p:spPr>
          <a:xfrm>
            <a:off x="107504" y="4443958"/>
            <a:ext cx="7718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Note: Above delivery timeline does not include XRN4897/99 change request. Details will be included in the next ChMC</a:t>
            </a:r>
          </a:p>
        </p:txBody>
      </p:sp>
    </p:spTree>
    <p:extLst>
      <p:ext uri="{BB962C8B-B14F-4D97-AF65-F5344CB8AC3E}">
        <p14:creationId xmlns:p14="http://schemas.microsoft.com/office/powerpoint/2010/main" val="3236503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627BC31-0943-4B42-974B-1A83AEBE43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877327"/>
            <a:ext cx="8684166" cy="28268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316C096-B896-47B0-B1A4-D9614C2A1D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3878386"/>
            <a:ext cx="5460101" cy="85360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916D648-8E14-4F9E-BD30-E2620181EFDD}"/>
              </a:ext>
            </a:extLst>
          </p:cNvPr>
          <p:cNvSpPr txBox="1"/>
          <p:nvPr/>
        </p:nvSpPr>
        <p:spPr>
          <a:xfrm>
            <a:off x="0" y="4943445"/>
            <a:ext cx="381642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Updates as of the 16</a:t>
            </a:r>
            <a:r>
              <a:rPr lang="en-GB" sz="700" baseline="30000" dirty="0"/>
              <a:t>th</a:t>
            </a:r>
            <a:r>
              <a:rPr lang="en-GB" sz="700" dirty="0"/>
              <a:t> December 2020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E7665D9A-54BA-4DA7-A14B-78FEB57D59A8}"/>
              </a:ext>
            </a:extLst>
          </p:cNvPr>
          <p:cNvSpPr txBox="1">
            <a:spLocks/>
          </p:cNvSpPr>
          <p:nvPr/>
        </p:nvSpPr>
        <p:spPr>
          <a:xfrm>
            <a:off x="167512" y="123478"/>
            <a:ext cx="8808976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000" dirty="0"/>
              <a:t>XRN5110 - Nov 20 PIS First Usage and Defects</a:t>
            </a:r>
          </a:p>
        </p:txBody>
      </p:sp>
    </p:spTree>
    <p:extLst>
      <p:ext uri="{BB962C8B-B14F-4D97-AF65-F5344CB8AC3E}">
        <p14:creationId xmlns:p14="http://schemas.microsoft.com/office/powerpoint/2010/main" val="2880756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3A1B71E-E7B1-4E8C-A875-DCF11FC7C1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395" y="699542"/>
            <a:ext cx="8621210" cy="398613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680C483-7BCE-4AAF-80CB-AA7D2BEF6037}"/>
              </a:ext>
            </a:extLst>
          </p:cNvPr>
          <p:cNvSpPr txBox="1"/>
          <p:nvPr/>
        </p:nvSpPr>
        <p:spPr>
          <a:xfrm>
            <a:off x="0" y="4967886"/>
            <a:ext cx="38164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Updates as of the 16</a:t>
            </a:r>
            <a:r>
              <a:rPr lang="en-GB" sz="800" baseline="30000" dirty="0"/>
              <a:t>th</a:t>
            </a:r>
            <a:r>
              <a:rPr lang="en-GB" sz="800" dirty="0"/>
              <a:t> December 2020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597754B-5838-4DBE-B6A8-7C937B44E56C}"/>
              </a:ext>
            </a:extLst>
          </p:cNvPr>
          <p:cNvSpPr txBox="1">
            <a:spLocks/>
          </p:cNvSpPr>
          <p:nvPr/>
        </p:nvSpPr>
        <p:spPr>
          <a:xfrm>
            <a:off x="167512" y="123478"/>
            <a:ext cx="8808976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000" dirty="0"/>
              <a:t>XRN5110 - Nov 20 PIS Defect Details</a:t>
            </a:r>
          </a:p>
        </p:txBody>
      </p:sp>
    </p:spTree>
    <p:extLst>
      <p:ext uri="{BB962C8B-B14F-4D97-AF65-F5344CB8AC3E}">
        <p14:creationId xmlns:p14="http://schemas.microsoft.com/office/powerpoint/2010/main" val="3491081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196715" y="1499181"/>
            <a:ext cx="8770840" cy="26776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900" dirty="0"/>
              <a:t>In Scope</a:t>
            </a:r>
          </a:p>
          <a:p>
            <a:pPr marL="228600" indent="-228600">
              <a:buFont typeface="+mj-lt"/>
              <a:buAutoNum type="arabicPeriod"/>
            </a:pPr>
            <a:endParaRPr lang="en-GB" sz="9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900" dirty="0"/>
              <a:t>XRN 4897 -  Resolution of deleted Contact Details (contained within the S66 records) at a Change of Shipper event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900" dirty="0"/>
              <a:t>XRN 4899 - Treatment of Priority Service Register Data and Contact Details on Change of Supplier Event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900" dirty="0"/>
              <a:t>XRN 4801 - Additional Information in DES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900" dirty="0"/>
              <a:t>XRN 4871b - Rachet Regime Changes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900" dirty="0"/>
              <a:t>XRN 5014 - Facilitating HyDeploy2 Live Pilot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900" dirty="0"/>
          </a:p>
          <a:p>
            <a:r>
              <a:rPr lang="en-GB" sz="900" dirty="0"/>
              <a:t>Descoped changes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900" dirty="0"/>
              <a:t>XRN 4931 - Submission of a Space in Mandatory Data on Multiple SPA Files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900" dirty="0"/>
              <a:t>XRN 4941 - MOD 692 – Auto Updates to Read Frequency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900" dirty="0"/>
              <a:t>XRN 4992 - Supplier of Last Resort Charge Types</a:t>
            </a:r>
          </a:p>
          <a:p>
            <a:endParaRPr lang="en-GB" sz="900" dirty="0"/>
          </a:p>
          <a:p>
            <a:r>
              <a:rPr lang="en-GB" sz="900" dirty="0"/>
              <a:t>To be delivered by CSSC</a:t>
            </a:r>
          </a:p>
          <a:p>
            <a:endParaRPr lang="en-GB" sz="9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900" dirty="0"/>
              <a:t>XRN 4780c - MAP ID</a:t>
            </a:r>
          </a:p>
          <a:p>
            <a:pPr lvl="0"/>
            <a:endParaRPr lang="en-US" sz="1200" dirty="0">
              <a:solidFill>
                <a:schemeClr val="tx2"/>
              </a:solidFill>
              <a:latin typeface="Arial"/>
              <a:ea typeface="+mn-lt"/>
              <a:cs typeface="+mn-lt"/>
            </a:endParaRPr>
          </a:p>
          <a:p>
            <a:pPr lvl="0"/>
            <a:endParaRPr lang="en-GB" sz="12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F6E737-A4CD-4A58-9B7B-78A6410FDAEF}"/>
              </a:ext>
            </a:extLst>
          </p:cNvPr>
          <p:cNvSpPr txBox="1"/>
          <p:nvPr/>
        </p:nvSpPr>
        <p:spPr>
          <a:xfrm>
            <a:off x="172048" y="1203598"/>
            <a:ext cx="82809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XRN5110 November 20 Release consists of 5 changes. Implementation is planned for November 2020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FF53013-18AD-4326-8E5B-51E15350B451}"/>
              </a:ext>
            </a:extLst>
          </p:cNvPr>
          <p:cNvSpPr txBox="1">
            <a:spLocks/>
          </p:cNvSpPr>
          <p:nvPr/>
        </p:nvSpPr>
        <p:spPr>
          <a:xfrm>
            <a:off x="167512" y="123478"/>
            <a:ext cx="8808976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000" dirty="0"/>
              <a:t>XRN5110 - Nov 20 Scope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926303-77D7-47E5-8552-4B53B6B856B0}"/>
              </a:ext>
            </a:extLst>
          </p:cNvPr>
          <p:cNvSpPr txBox="1"/>
          <p:nvPr/>
        </p:nvSpPr>
        <p:spPr>
          <a:xfrm>
            <a:off x="0" y="4967886"/>
            <a:ext cx="381642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Updates as of the 16</a:t>
            </a:r>
            <a:r>
              <a:rPr lang="en-GB" sz="700" baseline="30000" dirty="0"/>
              <a:t>th</a:t>
            </a:r>
            <a:r>
              <a:rPr lang="en-GB" sz="700" dirty="0"/>
              <a:t> December 2020</a:t>
            </a:r>
          </a:p>
        </p:txBody>
      </p:sp>
    </p:spTree>
    <p:extLst>
      <p:ext uri="{BB962C8B-B14F-4D97-AF65-F5344CB8AC3E}">
        <p14:creationId xmlns:p14="http://schemas.microsoft.com/office/powerpoint/2010/main" val="2570374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5" ma:contentTypeDescription="Create a new document." ma:contentTypeScope="" ma:versionID="f395a190287002935880076d131e6e39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21adb8fda84ee351d0b414ae2a561507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966AA5-3D01-4B81-BAE0-8020A2E16EFF}">
  <ds:schemaRefs>
    <ds:schemaRef ds:uri="103fba77-31dd-4780-83f9-c54f26c3a260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dcmitype/"/>
    <ds:schemaRef ds:uri="11f1cc19-a6a2-4477-822b-8358f9edc374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33F10C-4C08-45F3-8F7E-F3BA9CF4E7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19812</TotalTime>
  <Words>598</Words>
  <Application>Microsoft Office PowerPoint</Application>
  <PresentationFormat>On-screen Show (16:9)</PresentationFormat>
  <Paragraphs>60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XRN5110 - November 20 Release -  Status Update</vt:lpstr>
      <vt:lpstr>XRN5110 - Nov 20 Delivery Timeline &amp; Progress</vt:lpstr>
      <vt:lpstr>PowerPoint Presentation</vt:lpstr>
      <vt:lpstr>PowerPoint Presentation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Kulvinderjit Singh</cp:lastModifiedBy>
  <cp:revision>641</cp:revision>
  <dcterms:created xsi:type="dcterms:W3CDTF">2018-09-02T17:12:15Z</dcterms:created>
  <dcterms:modified xsi:type="dcterms:W3CDTF">2021-01-04T13:42:54Z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