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96" r:id="rId10"/>
    <p:sldId id="1587" r:id="rId11"/>
    <p:sldId id="1588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006AAB-2F88-9AEF-84CD-B50E5DDDB7B3}" v="39" dt="2020-12-22T14:36:18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117" d="100"/>
          <a:sy n="117" d="100"/>
        </p:scale>
        <p:origin x="108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B33568E0-EE6B-4F9D-9DB4-1694D9AC69F6}"/>
    <pc:docChg chg="custSel delSld modSld">
      <pc:chgData name="Kulvinderjit Singh" userId="eadb32f3-53cc-459d-aca4-3527f1c9f1da" providerId="ADAL" clId="{B33568E0-EE6B-4F9D-9DB4-1694D9AC69F6}" dt="2020-12-22T13:36:48.325" v="68" actId="20577"/>
      <pc:docMkLst>
        <pc:docMk/>
      </pc:docMkLst>
      <pc:sldChg chg="addSp delSp modSp">
        <pc:chgData name="Kulvinderjit Singh" userId="eadb32f3-53cc-459d-aca4-3527f1c9f1da" providerId="ADAL" clId="{B33568E0-EE6B-4F9D-9DB4-1694D9AC69F6}" dt="2020-12-22T13:36:41.885" v="63" actId="20577"/>
        <pc:sldMkLst>
          <pc:docMk/>
          <pc:sldMk cId="1322450600" sldId="1496"/>
        </pc:sldMkLst>
        <pc:spChg chg="add">
          <ac:chgData name="Kulvinderjit Singh" userId="eadb32f3-53cc-459d-aca4-3527f1c9f1da" providerId="ADAL" clId="{B33568E0-EE6B-4F9D-9DB4-1694D9AC69F6}" dt="2020-12-22T13:20:50.644" v="52"/>
          <ac:spMkLst>
            <pc:docMk/>
            <pc:sldMk cId="1322450600" sldId="1496"/>
            <ac:spMk id="9" creationId="{FF7EC751-62D3-441F-80BA-A50B7B5AF7AA}"/>
          </ac:spMkLst>
        </pc:spChg>
        <pc:spChg chg="del">
          <ac:chgData name="Kulvinderjit Singh" userId="eadb32f3-53cc-459d-aca4-3527f1c9f1da" providerId="ADAL" clId="{B33568E0-EE6B-4F9D-9DB4-1694D9AC69F6}" dt="2020-12-22T13:20:49.468" v="51" actId="478"/>
          <ac:spMkLst>
            <pc:docMk/>
            <pc:sldMk cId="1322450600" sldId="1496"/>
            <ac:spMk id="13" creationId="{B4A14415-880A-4103-A941-D94285FFA045}"/>
          </ac:spMkLst>
        </pc:spChg>
        <pc:graphicFrameChg chg="mod modGraphic">
          <ac:chgData name="Kulvinderjit Singh" userId="eadb32f3-53cc-459d-aca4-3527f1c9f1da" providerId="ADAL" clId="{B33568E0-EE6B-4F9D-9DB4-1694D9AC69F6}" dt="2020-12-22T13:36:41.885" v="63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del">
        <pc:chgData name="Kulvinderjit Singh" userId="eadb32f3-53cc-459d-aca4-3527f1c9f1da" providerId="ADAL" clId="{B33568E0-EE6B-4F9D-9DB4-1694D9AC69F6}" dt="2020-12-22T13:17:50.202" v="0" actId="47"/>
        <pc:sldMkLst>
          <pc:docMk/>
          <pc:sldMk cId="990565954" sldId="1505"/>
        </pc:sldMkLst>
      </pc:sldChg>
      <pc:sldChg chg="addSp delSp">
        <pc:chgData name="Kulvinderjit Singh" userId="eadb32f3-53cc-459d-aca4-3527f1c9f1da" providerId="ADAL" clId="{B33568E0-EE6B-4F9D-9DB4-1694D9AC69F6}" dt="2020-12-22T13:20:44.243" v="50"/>
        <pc:sldMkLst>
          <pc:docMk/>
          <pc:sldMk cId="2491933088" sldId="1587"/>
        </pc:sldMkLst>
        <pc:spChg chg="add">
          <ac:chgData name="Kulvinderjit Singh" userId="eadb32f3-53cc-459d-aca4-3527f1c9f1da" providerId="ADAL" clId="{B33568E0-EE6B-4F9D-9DB4-1694D9AC69F6}" dt="2020-12-22T13:20:44.243" v="50"/>
          <ac:spMkLst>
            <pc:docMk/>
            <pc:sldMk cId="2491933088" sldId="1587"/>
            <ac:spMk id="6" creationId="{4C0F612F-E6E6-4BDA-B421-582C8C064240}"/>
          </ac:spMkLst>
        </pc:spChg>
        <pc:spChg chg="del">
          <ac:chgData name="Kulvinderjit Singh" userId="eadb32f3-53cc-459d-aca4-3527f1c9f1da" providerId="ADAL" clId="{B33568E0-EE6B-4F9D-9DB4-1694D9AC69F6}" dt="2020-12-22T13:20:43.325" v="49" actId="478"/>
          <ac:spMkLst>
            <pc:docMk/>
            <pc:sldMk cId="2491933088" sldId="1587"/>
            <ac:spMk id="7" creationId="{2392D0AA-D865-40B4-A4C6-461B3E0C1C8D}"/>
          </ac:spMkLst>
        </pc:spChg>
      </pc:sldChg>
      <pc:sldChg chg="modSp">
        <pc:chgData name="Kulvinderjit Singh" userId="eadb32f3-53cc-459d-aca4-3527f1c9f1da" providerId="ADAL" clId="{B33568E0-EE6B-4F9D-9DB4-1694D9AC69F6}" dt="2020-12-22T13:36:48.325" v="68" actId="20577"/>
        <pc:sldMkLst>
          <pc:docMk/>
          <pc:sldMk cId="239663290" sldId="1588"/>
        </pc:sldMkLst>
        <pc:spChg chg="mod">
          <ac:chgData name="Kulvinderjit Singh" userId="eadb32f3-53cc-459d-aca4-3527f1c9f1da" providerId="ADAL" clId="{B33568E0-EE6B-4F9D-9DB4-1694D9AC69F6}" dt="2020-12-22T13:36:48.325" v="68" actId="20577"/>
          <ac:spMkLst>
            <pc:docMk/>
            <pc:sldMk cId="239663290" sldId="1588"/>
            <ac:spMk id="3" creationId="{6EA47E90-E219-4B1D-BBC4-C3BBC1166FA4}"/>
          </ac:spMkLst>
        </pc:spChg>
        <pc:spChg chg="mod">
          <ac:chgData name="Kulvinderjit Singh" userId="eadb32f3-53cc-459d-aca4-3527f1c9f1da" providerId="ADAL" clId="{B33568E0-EE6B-4F9D-9DB4-1694D9AC69F6}" dt="2020-12-22T13:20:35.111" v="48" actId="1076"/>
          <ac:spMkLst>
            <pc:docMk/>
            <pc:sldMk cId="239663290" sldId="1588"/>
            <ac:spMk id="4" creationId="{44D353AF-18DE-467E-924F-0F8D20C30F11}"/>
          </ac:spMkLst>
        </pc:spChg>
      </pc:sldChg>
    </pc:docChg>
  </pc:docChgLst>
  <pc:docChgLst>
    <pc:chgData name="Kulvinderjit Singh" userId="S::kulvinderjit.singh@xoserve.com::eadb32f3-53cc-459d-aca4-3527f1c9f1da" providerId="AD" clId="Web-{33006AAB-2F88-9AEF-84CD-B50E5DDDB7B3}"/>
    <pc:docChg chg="modSld">
      <pc:chgData name="Kulvinderjit Singh" userId="S::kulvinderjit.singh@xoserve.com::eadb32f3-53cc-459d-aca4-3527f1c9f1da" providerId="AD" clId="Web-{33006AAB-2F88-9AEF-84CD-B50E5DDDB7B3}" dt="2020-12-22T14:36:17.813" v="32" actId="20577"/>
      <pc:docMkLst>
        <pc:docMk/>
      </pc:docMkLst>
      <pc:sldChg chg="modSp">
        <pc:chgData name="Kulvinderjit Singh" userId="S::kulvinderjit.singh@xoserve.com::eadb32f3-53cc-459d-aca4-3527f1c9f1da" providerId="AD" clId="Web-{33006AAB-2F88-9AEF-84CD-B50E5DDDB7B3}" dt="2020-12-22T14:34:57.796" v="24"/>
        <pc:sldMkLst>
          <pc:docMk/>
          <pc:sldMk cId="1322450600" sldId="1496"/>
        </pc:sldMkLst>
        <pc:spChg chg="mod">
          <ac:chgData name="Kulvinderjit Singh" userId="S::kulvinderjit.singh@xoserve.com::eadb32f3-53cc-459d-aca4-3527f1c9f1da" providerId="AD" clId="Web-{33006AAB-2F88-9AEF-84CD-B50E5DDDB7B3}" dt="2020-12-22T14:33:50.638" v="16" actId="20577"/>
          <ac:spMkLst>
            <pc:docMk/>
            <pc:sldMk cId="1322450600" sldId="1496"/>
            <ac:spMk id="9" creationId="{FF7EC751-62D3-441F-80BA-A50B7B5AF7AA}"/>
          </ac:spMkLst>
        </pc:spChg>
        <pc:graphicFrameChg chg="mod modGraphic">
          <ac:chgData name="Kulvinderjit Singh" userId="S::kulvinderjit.singh@xoserve.com::eadb32f3-53cc-459d-aca4-3527f1c9f1da" providerId="AD" clId="Web-{33006AAB-2F88-9AEF-84CD-B50E5DDDB7B3}" dt="2020-12-22T14:34:57.796" v="24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addSp modSp">
        <pc:chgData name="Kulvinderjit Singh" userId="S::kulvinderjit.singh@xoserve.com::eadb32f3-53cc-459d-aca4-3527f1c9f1da" providerId="AD" clId="Web-{33006AAB-2F88-9AEF-84CD-B50E5DDDB7B3}" dt="2020-12-22T14:36:17.344" v="30" actId="20577"/>
        <pc:sldMkLst>
          <pc:docMk/>
          <pc:sldMk cId="2491933088" sldId="1587"/>
        </pc:sldMkLst>
        <pc:spChg chg="mod">
          <ac:chgData name="Kulvinderjit Singh" userId="S::kulvinderjit.singh@xoserve.com::eadb32f3-53cc-459d-aca4-3527f1c9f1da" providerId="AD" clId="Web-{33006AAB-2F88-9AEF-84CD-B50E5DDDB7B3}" dt="2020-12-22T14:36:17.344" v="30" actId="20577"/>
          <ac:spMkLst>
            <pc:docMk/>
            <pc:sldMk cId="2491933088" sldId="1587"/>
            <ac:spMk id="6" creationId="{4C0F612F-E6E6-4BDA-B421-582C8C064240}"/>
          </ac:spMkLst>
        </pc:spChg>
        <pc:picChg chg="add mod">
          <ac:chgData name="Kulvinderjit Singh" userId="S::kulvinderjit.singh@xoserve.com::eadb32f3-53cc-459d-aca4-3527f1c9f1da" providerId="AD" clId="Web-{33006AAB-2F88-9AEF-84CD-B50E5DDDB7B3}" dt="2020-12-22T14:36:09.704" v="25"/>
          <ac:picMkLst>
            <pc:docMk/>
            <pc:sldMk cId="2491933088" sldId="1587"/>
            <ac:picMk id="4" creationId="{59BE9A31-13DD-449B-8EEA-DFE7E2798609}"/>
          </ac:picMkLst>
        </pc:picChg>
      </pc:sldChg>
    </pc:docChg>
  </pc:docChgLst>
  <pc:docChgLst>
    <pc:chgData clId="Web-{33006AAB-2F88-9AEF-84CD-B50E5DDDB7B3}"/>
    <pc:docChg chg="modSld">
      <pc:chgData name="" userId="" providerId="" clId="Web-{33006AAB-2F88-9AEF-84CD-B50E5DDDB7B3}" dt="2020-12-22T14:33:05.668" v="1"/>
      <pc:docMkLst>
        <pc:docMk/>
      </pc:docMkLst>
      <pc:sldChg chg="modSp">
        <pc:chgData name="" userId="" providerId="" clId="Web-{33006AAB-2F88-9AEF-84CD-B50E5DDDB7B3}" dt="2020-12-22T14:33:05.668" v="1"/>
        <pc:sldMkLst>
          <pc:docMk/>
          <pc:sldMk cId="1322450600" sldId="1496"/>
        </pc:sldMkLst>
        <pc:graphicFrameChg chg="mod modGraphic">
          <ac:chgData name="" userId="" providerId="" clId="Web-{33006AAB-2F88-9AEF-84CD-B50E5DDDB7B3}" dt="2020-12-22T14:33:05.668" v="1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22/12/2020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 dirty="0"/>
              <a:t> XRN5225 – Minor Release Drop 8 - 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051523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5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There are 3 changes for XRN5225 to be implemented.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 The implementation was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 </a:t>
                      </a: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21st November: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>
                          <a:latin typeface="+mn-lt"/>
                        </a:rPr>
                        <a:t>XRN5181</a:t>
                      </a:r>
                      <a:r>
                        <a:rPr lang="en-GB" sz="900" dirty="0">
                          <a:latin typeface="+mn-lt"/>
                        </a:rPr>
                        <a:t> -  </a:t>
                      </a:r>
                      <a:r>
                        <a:rPr lang="en-GB" sz="900" b="0" dirty="0">
                          <a:latin typeface="+mn-lt"/>
                        </a:rPr>
                        <a:t>Acceptance of Consumption Adjustments where meter is removed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>
                          <a:latin typeface="+mn-lt"/>
                        </a:rPr>
                        <a:t>XRN5174</a:t>
                      </a:r>
                      <a:r>
                        <a:rPr lang="en-GB" sz="900" dirty="0">
                          <a:latin typeface="+mn-lt"/>
                        </a:rPr>
                        <a:t> -  </a:t>
                      </a:r>
                      <a:r>
                        <a:rPr lang="en-GB" sz="900" b="0" dirty="0">
                          <a:latin typeface="+mn-lt"/>
                        </a:rPr>
                        <a:t>Agreed FINT Replacement Reads incorrectly triggering rolling AQ calculation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>
                          <a:latin typeface="+mn-lt"/>
                        </a:rPr>
                        <a:t>XRN5118</a:t>
                      </a:r>
                      <a:r>
                        <a:rPr lang="en-GB" sz="900" dirty="0">
                          <a:latin typeface="+mn-lt"/>
                        </a:rPr>
                        <a:t> - </a:t>
                      </a:r>
                      <a:r>
                        <a:rPr lang="en-GB" sz="900" b="0" dirty="0">
                          <a:latin typeface="+mn-lt"/>
                        </a:rPr>
                        <a:t>Change how the  actual MR data is populated in UK Link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Implementation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successfully completed on 21st November 2020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PIS Completed on 18th December 2020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/>
                          <a:cs typeface="Arial"/>
                        </a:rPr>
                        <a:t>1 defect which has impacted the AQ run times by 6 hours. To be fixed during Minor Release 9 once the production like environment is available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56376" y="1275536"/>
            <a:ext cx="245433" cy="253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2338519" y="131038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87490" y="12755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EC751-62D3-441F-80BA-A50B7B5AF7AA}"/>
              </a:ext>
            </a:extLst>
          </p:cNvPr>
          <p:cNvSpPr txBox="1"/>
          <p:nvPr/>
        </p:nvSpPr>
        <p:spPr>
          <a:xfrm>
            <a:off x="107504" y="4960230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the 22nd December 2020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/>
              <a:t>XRN5225 – Minor Release Drop 8 Timelines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ED069F-E1A8-40D0-BF02-750FBA05F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931" y="512000"/>
            <a:ext cx="8660138" cy="411950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707313-FBF5-47F4-A008-9EE9C95A33A8}"/>
              </a:ext>
            </a:extLst>
          </p:cNvPr>
          <p:cNvCxnSpPr/>
          <p:nvPr/>
        </p:nvCxnSpPr>
        <p:spPr>
          <a:xfrm>
            <a:off x="8686800" y="1275606"/>
            <a:ext cx="0" cy="335589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C0F612F-E6E6-4BDA-B421-582C8C064240}"/>
              </a:ext>
            </a:extLst>
          </p:cNvPr>
          <p:cNvSpPr txBox="1"/>
          <p:nvPr/>
        </p:nvSpPr>
        <p:spPr>
          <a:xfrm>
            <a:off x="107504" y="4960230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the 22nd December 2020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9BE9A31-13DD-449B-8EEA-DFE7E27986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2493080"/>
            <a:ext cx="2743200" cy="15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XRN5225 – Minor Release 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691276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3 changes for XRN5225 to be implemented.  The Implementation </a:t>
            </a:r>
            <a:r>
              <a:rPr lang="en-GB" sz="90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date was </a:t>
            </a:r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21st November: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XRN5181</a:t>
            </a:r>
            <a:r>
              <a:rPr lang="en-GB" sz="900" dirty="0"/>
              <a:t> -  Acceptance of Consumption Adjustments where meter is removed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XRN5174</a:t>
            </a:r>
            <a:r>
              <a:rPr lang="en-GB" sz="900" dirty="0"/>
              <a:t> -  Agreed FINT Replacement Reads incorrectly triggering rolling AQ calculation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XRN5118</a:t>
            </a:r>
            <a:r>
              <a:rPr lang="en-GB" sz="900" dirty="0"/>
              <a:t> - Change how the  actual MR data is populated in UK Link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353AF-18DE-467E-924F-0F8D20C30F11}"/>
              </a:ext>
            </a:extLst>
          </p:cNvPr>
          <p:cNvSpPr txBox="1"/>
          <p:nvPr/>
        </p:nvSpPr>
        <p:spPr>
          <a:xfrm>
            <a:off x="107504" y="4960230"/>
            <a:ext cx="90364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as of the 17</a:t>
            </a:r>
            <a:r>
              <a:rPr lang="en-GB" sz="700" b="1" baseline="30000" dirty="0">
                <a:solidFill>
                  <a:srgbClr val="1D3E61"/>
                </a:solidFill>
              </a:rPr>
              <a:t>th</a:t>
            </a:r>
            <a:r>
              <a:rPr lang="en-GB" sz="700" b="1" dirty="0">
                <a:solidFill>
                  <a:srgbClr val="1D3E61"/>
                </a:solidFill>
              </a:rPr>
              <a:t> December 2020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103fba77-31dd-4780-83f9-c54f26c3a260"/>
    <ds:schemaRef ds:uri="11f1cc19-a6a2-4477-822b-8358f9edc37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1929BB-0031-4D37-AEE9-2451A52E3D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24503</TotalTime>
  <Words>237</Words>
  <Application>Microsoft Office PowerPoint</Application>
  <PresentationFormat>On-screen Show (16:9)</PresentationFormat>
  <Paragraphs>36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 XRN5225 – Minor Release Drop 8 -  Status Update</vt:lpstr>
      <vt:lpstr>XRN5225 – Minor Release Drop 8 Timelines</vt:lpstr>
      <vt:lpstr>XRN5225 – Minor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780</cp:revision>
  <cp:lastPrinted>2019-05-07T07:36:37Z</cp:lastPrinted>
  <dcterms:created xsi:type="dcterms:W3CDTF">2018-09-02T17:12:15Z</dcterms:created>
  <dcterms:modified xsi:type="dcterms:W3CDTF">2020-12-22T14:36:20Z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</Properties>
</file>