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883" r:id="rId5"/>
    <p:sldId id="884" r:id="rId6"/>
    <p:sldId id="893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1D6E8"/>
    <a:srgbClr val="CCFF99"/>
    <a:srgbClr val="9CCB3B"/>
    <a:srgbClr val="FFBF00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460F14-C20B-232F-15E7-4361E25C3B7A}" v="84" dt="2020-12-23T10:41:04.620"/>
    <p1510:client id="{7EB87B78-8482-4DEF-BE7E-F9F4C5F660E0}" v="4" dt="2020-12-23T08:44:39.8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60"/>
  </p:normalViewPr>
  <p:slideViewPr>
    <p:cSldViewPr>
      <p:cViewPr varScale="1">
        <p:scale>
          <a:sx n="112" d="100"/>
          <a:sy n="112" d="100"/>
        </p:scale>
        <p:origin x="372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Lineham" userId="0a61177b-b725-4b90-901b-3d5aaab108a2" providerId="ADAL" clId="{7EB87B78-8482-4DEF-BE7E-F9F4C5F660E0}"/>
    <pc:docChg chg="custSel modSld">
      <pc:chgData name="Thomas Lineham" userId="0a61177b-b725-4b90-901b-3d5aaab108a2" providerId="ADAL" clId="{7EB87B78-8482-4DEF-BE7E-F9F4C5F660E0}" dt="2020-12-23T08:44:39.816" v="3" actId="478"/>
      <pc:docMkLst>
        <pc:docMk/>
      </pc:docMkLst>
      <pc:sldChg chg="delSp modSp">
        <pc:chgData name="Thomas Lineham" userId="0a61177b-b725-4b90-901b-3d5aaab108a2" providerId="ADAL" clId="{7EB87B78-8482-4DEF-BE7E-F9F4C5F660E0}" dt="2020-12-23T08:44:32.490" v="1" actId="478"/>
        <pc:sldMkLst>
          <pc:docMk/>
          <pc:sldMk cId="16080381" sldId="883"/>
        </pc:sldMkLst>
        <pc:spChg chg="del">
          <ac:chgData name="Thomas Lineham" userId="0a61177b-b725-4b90-901b-3d5aaab108a2" providerId="ADAL" clId="{7EB87B78-8482-4DEF-BE7E-F9F4C5F660E0}" dt="2020-12-23T08:44:32.490" v="1" actId="478"/>
          <ac:spMkLst>
            <pc:docMk/>
            <pc:sldMk cId="16080381" sldId="883"/>
            <ac:spMk id="5" creationId="{8AB244F9-31AE-4966-A3F5-6F94140F1898}"/>
          </ac:spMkLst>
        </pc:spChg>
        <pc:graphicFrameChg chg="modGraphic">
          <ac:chgData name="Thomas Lineham" userId="0a61177b-b725-4b90-901b-3d5aaab108a2" providerId="ADAL" clId="{7EB87B78-8482-4DEF-BE7E-F9F4C5F660E0}" dt="2020-12-23T08:44:22.158" v="0" actId="207"/>
          <ac:graphicFrameMkLst>
            <pc:docMk/>
            <pc:sldMk cId="16080381" sldId="883"/>
            <ac:graphicFrameMk id="4" creationId="{60E62DC6-3EBE-4901-B700-870330337CDA}"/>
          </ac:graphicFrameMkLst>
        </pc:graphicFrameChg>
      </pc:sldChg>
      <pc:sldChg chg="delSp">
        <pc:chgData name="Thomas Lineham" userId="0a61177b-b725-4b90-901b-3d5aaab108a2" providerId="ADAL" clId="{7EB87B78-8482-4DEF-BE7E-F9F4C5F660E0}" dt="2020-12-23T08:44:36.970" v="2" actId="478"/>
        <pc:sldMkLst>
          <pc:docMk/>
          <pc:sldMk cId="589667347" sldId="884"/>
        </pc:sldMkLst>
        <pc:spChg chg="del">
          <ac:chgData name="Thomas Lineham" userId="0a61177b-b725-4b90-901b-3d5aaab108a2" providerId="ADAL" clId="{7EB87B78-8482-4DEF-BE7E-F9F4C5F660E0}" dt="2020-12-23T08:44:36.970" v="2" actId="478"/>
          <ac:spMkLst>
            <pc:docMk/>
            <pc:sldMk cId="589667347" sldId="884"/>
            <ac:spMk id="7" creationId="{D674017E-C2A3-4C91-8E72-C64EFD8D7130}"/>
          </ac:spMkLst>
        </pc:spChg>
      </pc:sldChg>
      <pc:sldChg chg="delSp">
        <pc:chgData name="Thomas Lineham" userId="0a61177b-b725-4b90-901b-3d5aaab108a2" providerId="ADAL" clId="{7EB87B78-8482-4DEF-BE7E-F9F4C5F660E0}" dt="2020-12-23T08:44:39.816" v="3" actId="478"/>
        <pc:sldMkLst>
          <pc:docMk/>
          <pc:sldMk cId="2570374787" sldId="893"/>
        </pc:sldMkLst>
        <pc:spChg chg="del">
          <ac:chgData name="Thomas Lineham" userId="0a61177b-b725-4b90-901b-3d5aaab108a2" providerId="ADAL" clId="{7EB87B78-8482-4DEF-BE7E-F9F4C5F660E0}" dt="2020-12-23T08:44:39.816" v="3" actId="478"/>
          <ac:spMkLst>
            <pc:docMk/>
            <pc:sldMk cId="2570374787" sldId="893"/>
            <ac:spMk id="3" creationId="{570E3A6C-06A3-4531-A9B5-381070EBB80C}"/>
          </ac:spMkLst>
        </pc:spChg>
      </pc:sldChg>
    </pc:docChg>
  </pc:docChgLst>
  <pc:docChgLst>
    <pc:chgData name="Kulvinderjit Singh" userId="eadb32f3-53cc-459d-aca4-3527f1c9f1da" providerId="ADAL" clId="{8315E51E-7468-4E42-BD47-CCE54A7E28E3}"/>
    <pc:docChg chg="modSld">
      <pc:chgData name="Kulvinderjit Singh" userId="eadb32f3-53cc-459d-aca4-3527f1c9f1da" providerId="ADAL" clId="{8315E51E-7468-4E42-BD47-CCE54A7E28E3}" dt="2020-12-23T15:08:56.200" v="206" actId="20577"/>
      <pc:docMkLst>
        <pc:docMk/>
      </pc:docMkLst>
      <pc:sldChg chg="addSp modSp">
        <pc:chgData name="Kulvinderjit Singh" userId="eadb32f3-53cc-459d-aca4-3527f1c9f1da" providerId="ADAL" clId="{8315E51E-7468-4E42-BD47-CCE54A7E28E3}" dt="2020-12-23T15:08:56.200" v="206" actId="20577"/>
        <pc:sldMkLst>
          <pc:docMk/>
          <pc:sldMk cId="16080381" sldId="883"/>
        </pc:sldMkLst>
        <pc:spChg chg="add mod">
          <ac:chgData name="Kulvinderjit Singh" userId="eadb32f3-53cc-459d-aca4-3527f1c9f1da" providerId="ADAL" clId="{8315E51E-7468-4E42-BD47-CCE54A7E28E3}" dt="2020-12-23T15:08:41.324" v="203" actId="1076"/>
          <ac:spMkLst>
            <pc:docMk/>
            <pc:sldMk cId="16080381" sldId="883"/>
            <ac:spMk id="3" creationId="{156BA25D-61F0-406D-BD84-4836DA364CDE}"/>
          </ac:spMkLst>
        </pc:spChg>
        <pc:spChg chg="add">
          <ac:chgData name="Kulvinderjit Singh" userId="eadb32f3-53cc-459d-aca4-3527f1c9f1da" providerId="ADAL" clId="{8315E51E-7468-4E42-BD47-CCE54A7E28E3}" dt="2020-12-22T16:11:03.425" v="136"/>
          <ac:spMkLst>
            <pc:docMk/>
            <pc:sldMk cId="16080381" sldId="883"/>
            <ac:spMk id="5" creationId="{8AB244F9-31AE-4966-A3F5-6F94140F1898}"/>
          </ac:spMkLst>
        </pc:spChg>
        <pc:graphicFrameChg chg="mod modGraphic">
          <ac:chgData name="Kulvinderjit Singh" userId="eadb32f3-53cc-459d-aca4-3527f1c9f1da" providerId="ADAL" clId="{8315E51E-7468-4E42-BD47-CCE54A7E28E3}" dt="2020-12-23T15:08:56.200" v="206" actId="20577"/>
          <ac:graphicFrameMkLst>
            <pc:docMk/>
            <pc:sldMk cId="16080381" sldId="883"/>
            <ac:graphicFrameMk id="4" creationId="{60E62DC6-3EBE-4901-B700-870330337CDA}"/>
          </ac:graphicFrameMkLst>
        </pc:graphicFrameChg>
      </pc:sldChg>
      <pc:sldChg chg="addSp modSp">
        <pc:chgData name="Kulvinderjit Singh" userId="eadb32f3-53cc-459d-aca4-3527f1c9f1da" providerId="ADAL" clId="{8315E51E-7468-4E42-BD47-CCE54A7E28E3}" dt="2020-12-23T15:08:45.974" v="204"/>
        <pc:sldMkLst>
          <pc:docMk/>
          <pc:sldMk cId="589667347" sldId="884"/>
        </pc:sldMkLst>
        <pc:spChg chg="add mod">
          <ac:chgData name="Kulvinderjit Singh" userId="eadb32f3-53cc-459d-aca4-3527f1c9f1da" providerId="ADAL" clId="{8315E51E-7468-4E42-BD47-CCE54A7E28E3}" dt="2020-12-22T16:10:09.993" v="69" actId="1076"/>
          <ac:spMkLst>
            <pc:docMk/>
            <pc:sldMk cId="589667347" sldId="884"/>
            <ac:spMk id="6" creationId="{5000F499-2827-4984-83A0-6733C9236894}"/>
          </ac:spMkLst>
        </pc:spChg>
        <pc:spChg chg="add">
          <ac:chgData name="Kulvinderjit Singh" userId="eadb32f3-53cc-459d-aca4-3527f1c9f1da" providerId="ADAL" clId="{8315E51E-7468-4E42-BD47-CCE54A7E28E3}" dt="2020-12-22T16:11:00.148" v="135"/>
          <ac:spMkLst>
            <pc:docMk/>
            <pc:sldMk cId="589667347" sldId="884"/>
            <ac:spMk id="7" creationId="{D674017E-C2A3-4C91-8E72-C64EFD8D7130}"/>
          </ac:spMkLst>
        </pc:spChg>
        <pc:spChg chg="add">
          <ac:chgData name="Kulvinderjit Singh" userId="eadb32f3-53cc-459d-aca4-3527f1c9f1da" providerId="ADAL" clId="{8315E51E-7468-4E42-BD47-CCE54A7E28E3}" dt="2020-12-23T15:08:45.974" v="204"/>
          <ac:spMkLst>
            <pc:docMk/>
            <pc:sldMk cId="589667347" sldId="884"/>
            <ac:spMk id="7" creationId="{EA87D00B-2534-4A2C-9C26-A45EB09C823D}"/>
          </ac:spMkLst>
        </pc:spChg>
        <pc:cxnChg chg="add mod">
          <ac:chgData name="Kulvinderjit Singh" userId="eadb32f3-53cc-459d-aca4-3527f1c9f1da" providerId="ADAL" clId="{8315E51E-7468-4E42-BD47-CCE54A7E28E3}" dt="2020-12-22T16:09:46.342" v="51" actId="693"/>
          <ac:cxnSpMkLst>
            <pc:docMk/>
            <pc:sldMk cId="589667347" sldId="884"/>
            <ac:cxnSpMk id="5" creationId="{C4BD655C-4A32-4788-B965-72792D7CD488}"/>
          </ac:cxnSpMkLst>
        </pc:cxnChg>
      </pc:sldChg>
      <pc:sldChg chg="addSp modSp">
        <pc:chgData name="Kulvinderjit Singh" userId="eadb32f3-53cc-459d-aca4-3527f1c9f1da" providerId="ADAL" clId="{8315E51E-7468-4E42-BD47-CCE54A7E28E3}" dt="2020-12-23T15:08:47.180" v="205"/>
        <pc:sldMkLst>
          <pc:docMk/>
          <pc:sldMk cId="2570374787" sldId="893"/>
        </pc:sldMkLst>
        <pc:spChg chg="mod">
          <ac:chgData name="Kulvinderjit Singh" userId="eadb32f3-53cc-459d-aca4-3527f1c9f1da" providerId="ADAL" clId="{8315E51E-7468-4E42-BD47-CCE54A7E28E3}" dt="2020-12-22T14:58:48.137" v="36" actId="1076"/>
          <ac:spMkLst>
            <pc:docMk/>
            <pc:sldMk cId="2570374787" sldId="893"/>
            <ac:spMk id="2" creationId="{4E1E92D8-FEBE-4DDD-AD8B-03957BD623C8}"/>
          </ac:spMkLst>
        </pc:spChg>
        <pc:spChg chg="add mod">
          <ac:chgData name="Kulvinderjit Singh" userId="eadb32f3-53cc-459d-aca4-3527f1c9f1da" providerId="ADAL" clId="{8315E51E-7468-4E42-BD47-CCE54A7E28E3}" dt="2020-12-22T16:10:53.265" v="134" actId="1076"/>
          <ac:spMkLst>
            <pc:docMk/>
            <pc:sldMk cId="2570374787" sldId="893"/>
            <ac:spMk id="3" creationId="{570E3A6C-06A3-4531-A9B5-381070EBB80C}"/>
          </ac:spMkLst>
        </pc:spChg>
        <pc:spChg chg="mod">
          <ac:chgData name="Kulvinderjit Singh" userId="eadb32f3-53cc-459d-aca4-3527f1c9f1da" providerId="ADAL" clId="{8315E51E-7468-4E42-BD47-CCE54A7E28E3}" dt="2020-12-22T14:59:08.922" v="47" actId="1076"/>
          <ac:spMkLst>
            <pc:docMk/>
            <pc:sldMk cId="2570374787" sldId="893"/>
            <ac:spMk id="4" creationId="{46F6E737-A4CD-4A58-9B7B-78A6410FDAEF}"/>
          </ac:spMkLst>
        </pc:spChg>
        <pc:spChg chg="mod">
          <ac:chgData name="Kulvinderjit Singh" userId="eadb32f3-53cc-459d-aca4-3527f1c9f1da" providerId="ADAL" clId="{8315E51E-7468-4E42-BD47-CCE54A7E28E3}" dt="2020-12-22T14:58:54.689" v="40" actId="404"/>
          <ac:spMkLst>
            <pc:docMk/>
            <pc:sldMk cId="2570374787" sldId="893"/>
            <ac:spMk id="5" creationId="{DFA77669-B323-43A7-AA90-FFEE9856EC44}"/>
          </ac:spMkLst>
        </pc:spChg>
        <pc:spChg chg="add">
          <ac:chgData name="Kulvinderjit Singh" userId="eadb32f3-53cc-459d-aca4-3527f1c9f1da" providerId="ADAL" clId="{8315E51E-7468-4E42-BD47-CCE54A7E28E3}" dt="2020-12-23T15:08:47.180" v="205"/>
          <ac:spMkLst>
            <pc:docMk/>
            <pc:sldMk cId="2570374787" sldId="893"/>
            <ac:spMk id="6" creationId="{AD74346C-3054-4914-8F4B-F863C9E39DE6}"/>
          </ac:spMkLst>
        </pc:spChg>
      </pc:sldChg>
    </pc:docChg>
  </pc:docChgLst>
  <pc:docChgLst>
    <pc:chgData name="Kulvinderjit Singh" userId="S::kulvinderjit.singh@xoserve.com::eadb32f3-53cc-459d-aca4-3527f1c9f1da" providerId="AD" clId="Web-{67460F14-C20B-232F-15E7-4361E25C3B7A}"/>
    <pc:docChg chg="modSld">
      <pc:chgData name="Kulvinderjit Singh" userId="S::kulvinderjit.singh@xoserve.com::eadb32f3-53cc-459d-aca4-3527f1c9f1da" providerId="AD" clId="Web-{67460F14-C20B-232F-15E7-4361E25C3B7A}" dt="2020-12-23T10:41:02.526" v="81"/>
      <pc:docMkLst>
        <pc:docMk/>
      </pc:docMkLst>
      <pc:sldChg chg="modSp">
        <pc:chgData name="Kulvinderjit Singh" userId="S::kulvinderjit.singh@xoserve.com::eadb32f3-53cc-459d-aca4-3527f1c9f1da" providerId="AD" clId="Web-{67460F14-C20B-232F-15E7-4361E25C3B7A}" dt="2020-12-23T10:41:02.526" v="81"/>
        <pc:sldMkLst>
          <pc:docMk/>
          <pc:sldMk cId="16080381" sldId="883"/>
        </pc:sldMkLst>
        <pc:graphicFrameChg chg="mod modGraphic">
          <ac:chgData name="Kulvinderjit Singh" userId="S::kulvinderjit.singh@xoserve.com::eadb32f3-53cc-459d-aca4-3527f1c9f1da" providerId="AD" clId="Web-{67460F14-C20B-232F-15E7-4361E25C3B7A}" dt="2020-12-23T10:41:02.526" v="81"/>
          <ac:graphicFrameMkLst>
            <pc:docMk/>
            <pc:sldMk cId="16080381" sldId="883"/>
            <ac:graphicFrameMk id="4" creationId="{60E62DC6-3EBE-4901-B700-870330337CD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23/12/2020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6502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637580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Arial"/>
                <a:cs typeface="Arial"/>
              </a:rPr>
              <a:t>XRN5253 - June 21 Release - Status 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4461628"/>
              </p:ext>
            </p:extLst>
          </p:nvPr>
        </p:nvGraphicFramePr>
        <p:xfrm>
          <a:off x="152618" y="843558"/>
          <a:ext cx="8838763" cy="4003611"/>
        </p:xfrm>
        <a:graphic>
          <a:graphicData uri="http://schemas.openxmlformats.org/drawingml/2006/table">
            <a:tbl>
              <a:tblPr firstRow="1" bandRow="1"/>
              <a:tblGrid>
                <a:gridCol w="1245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4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30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53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07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0805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Project RAG Status</a:t>
                      </a:r>
                      <a:endParaRPr lang="en-GB" sz="1000" b="1" i="0" baseline="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87">
                <a:tc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05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8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216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Justification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57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BER Approved at ChMC on 9</a:t>
                      </a:r>
                      <a:r>
                        <a:rPr kumimoji="0" lang="en-US" sz="9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th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 December, however a revised BER will need to be issued in February that includes AUGE set up costs previously discussed as part of HLSO. This was unfortunately omitted from original BER version.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Detailed Design execution completed and Change Pack for XRN5093 </a:t>
                      </a: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approved at ChMC on 9</a:t>
                      </a:r>
                      <a:r>
                        <a:rPr lang="en-GB" sz="9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December 2020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Build commenced to plan on 14</a:t>
                      </a:r>
                      <a:r>
                        <a:rPr lang="en-GB" sz="9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December 2020, due to complete in January 2021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Test &amp; Implementation Approach under internal review  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 Testing to commence in January 2021 following conclusion of Build Phase 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itchFamily="34" charset="0"/>
                        <a:buChar char="•"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Issue: 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The project is progressing 2 months behind plan leading to overlap between multiple phases and risk that approvals may not fall in order. It also reduces overall delivery timescales. </a:t>
                      </a: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Mitigation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: Detailed Plan up to end of Design to be completed as part of Start Up to ensure tight project control and critical path management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75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Return to Green revised </a:t>
                      </a:r>
                      <a:r>
                        <a:rPr lang="en-US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BER approved</a:t>
                      </a:r>
                    </a:p>
                    <a:p>
                      <a:pPr marL="0" lvl="0" indent="0">
                        <a:buNone/>
                      </a:pPr>
                      <a:endParaRPr 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Verdana"/>
                        <a:cs typeface="Arial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BER Approved at ChMC in December 2020, revised BER to be issued to included AUGE set up costs incorrectly omitted from previous stage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Resource RAG Status will return to </a:t>
                      </a:r>
                      <a:r>
                        <a:rPr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green </a:t>
                      </a:r>
                      <a:r>
                        <a:rPr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on confirmation of resources required to support all testing phases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Verdana"/>
                        <a:cs typeface="Arial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Resource Forecasts and Plans have been defined at a high level for future stages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56BA25D-61F0-406D-BD84-4836DA364CDE}"/>
              </a:ext>
            </a:extLst>
          </p:cNvPr>
          <p:cNvSpPr txBox="1"/>
          <p:nvPr/>
        </p:nvSpPr>
        <p:spPr>
          <a:xfrm>
            <a:off x="35496" y="4949828"/>
            <a:ext cx="179728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Updated as of 23</a:t>
            </a:r>
            <a:r>
              <a:rPr lang="en-GB" sz="800" baseline="30000" dirty="0"/>
              <a:t>rd</a:t>
            </a:r>
            <a:r>
              <a:rPr lang="en-GB" sz="800" dirty="0"/>
              <a:t> December 2020</a:t>
            </a:r>
          </a:p>
        </p:txBody>
      </p:sp>
    </p:spTree>
    <p:extLst>
      <p:ext uri="{BB962C8B-B14F-4D97-AF65-F5344CB8AC3E}">
        <p14:creationId xmlns:p14="http://schemas.microsoft.com/office/powerpoint/2010/main" val="16080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C7057-CAC6-4F85-906B-BAFD50875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dirty="0">
                <a:latin typeface="Arial"/>
                <a:cs typeface="Arial"/>
              </a:rPr>
              <a:t>XRN5253 – Proposed June 21 Proposed High Level Plan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2F84C26-EA75-49FC-9BA8-FC1A5B0B4F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203598"/>
            <a:ext cx="8964488" cy="2325451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4BD655C-4A32-4788-B965-72792D7CD488}"/>
              </a:ext>
            </a:extLst>
          </p:cNvPr>
          <p:cNvCxnSpPr/>
          <p:nvPr/>
        </p:nvCxnSpPr>
        <p:spPr>
          <a:xfrm>
            <a:off x="3347864" y="1203598"/>
            <a:ext cx="0" cy="2325451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5000F499-2827-4984-83A0-6733C9236894}"/>
              </a:ext>
            </a:extLst>
          </p:cNvPr>
          <p:cNvSpPr txBox="1"/>
          <p:nvPr/>
        </p:nvSpPr>
        <p:spPr>
          <a:xfrm>
            <a:off x="3075994" y="988154"/>
            <a:ext cx="54373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>
                <a:solidFill>
                  <a:srgbClr val="FF0000"/>
                </a:solidFill>
              </a:rPr>
              <a:t>TODAY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87D00B-2534-4A2C-9C26-A45EB09C823D}"/>
              </a:ext>
            </a:extLst>
          </p:cNvPr>
          <p:cNvSpPr txBox="1"/>
          <p:nvPr/>
        </p:nvSpPr>
        <p:spPr>
          <a:xfrm>
            <a:off x="35496" y="4949828"/>
            <a:ext cx="179728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Updated as of 23</a:t>
            </a:r>
            <a:r>
              <a:rPr lang="en-GB" sz="800" baseline="30000" dirty="0"/>
              <a:t>rd</a:t>
            </a:r>
            <a:r>
              <a:rPr lang="en-GB" sz="800" dirty="0"/>
              <a:t> December 2020</a:t>
            </a:r>
          </a:p>
        </p:txBody>
      </p:sp>
    </p:spTree>
    <p:extLst>
      <p:ext uri="{BB962C8B-B14F-4D97-AF65-F5344CB8AC3E}">
        <p14:creationId xmlns:p14="http://schemas.microsoft.com/office/powerpoint/2010/main" val="589667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08" y="267494"/>
            <a:ext cx="8229600" cy="398932"/>
          </a:xfrm>
        </p:spPr>
        <p:txBody>
          <a:bodyPr>
            <a:noAutofit/>
          </a:bodyPr>
          <a:lstStyle/>
          <a:p>
            <a:r>
              <a:rPr lang="en-GB" sz="2000" dirty="0">
                <a:latin typeface="Arial"/>
                <a:cs typeface="Arial"/>
              </a:rPr>
              <a:t>XRN5253 - June 21 Release Summary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A77669-B323-43A7-AA90-FFEE9856EC44}"/>
              </a:ext>
            </a:extLst>
          </p:cNvPr>
          <p:cNvSpPr txBox="1"/>
          <p:nvPr/>
        </p:nvSpPr>
        <p:spPr>
          <a:xfrm>
            <a:off x="227168" y="1508669"/>
            <a:ext cx="8770840" cy="21236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900" b="1" u="sng" dirty="0"/>
              <a:t>In Scope</a:t>
            </a:r>
            <a:endParaRPr lang="en-GB" sz="900" b="1" u="sng" dirty="0"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900" b="1" dirty="0"/>
              <a:t>XRN5093</a:t>
            </a:r>
            <a:r>
              <a:rPr lang="en-US" sz="900" dirty="0"/>
              <a:t> - </a:t>
            </a:r>
            <a:r>
              <a:rPr lang="en-GB" sz="900" dirty="0"/>
              <a:t>MOD0711 – Update of AUG Table to reflect new EUC bands</a:t>
            </a:r>
            <a:endParaRPr lang="en-US" sz="900" b="1" dirty="0"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sz="900" dirty="0">
              <a:cs typeface="Arial"/>
            </a:endParaRPr>
          </a:p>
          <a:p>
            <a:pPr>
              <a:defRPr/>
            </a:pPr>
            <a:r>
              <a:rPr lang="en-US" sz="900" b="1" u="sng" dirty="0">
                <a:cs typeface="Arial"/>
              </a:rPr>
              <a:t>De-Scoped at Extraordinary Change Management Committee on 26</a:t>
            </a:r>
            <a:r>
              <a:rPr lang="en-US" sz="900" b="1" u="sng" baseline="30000" dirty="0">
                <a:cs typeface="Arial"/>
              </a:rPr>
              <a:t>th</a:t>
            </a:r>
            <a:r>
              <a:rPr lang="en-US" sz="900" b="1" u="sng" dirty="0">
                <a:cs typeface="Arial"/>
              </a:rPr>
              <a:t> October 2020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900" b="1" dirty="0"/>
              <a:t>XRN4992</a:t>
            </a:r>
            <a:r>
              <a:rPr lang="en-US" sz="900" dirty="0"/>
              <a:t> - MOD0687 – Creation of new charge to recover last resort supply payments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sz="900" dirty="0">
              <a:cs typeface="Arial"/>
            </a:endParaRPr>
          </a:p>
          <a:p>
            <a:pPr>
              <a:defRPr/>
            </a:pPr>
            <a:r>
              <a:rPr lang="en-US" sz="900" b="1" u="sng" dirty="0">
                <a:cs typeface="Arial"/>
              </a:rPr>
              <a:t>De-Scoped at Change Management Committee on 11</a:t>
            </a:r>
            <a:r>
              <a:rPr lang="en-US" sz="900" b="1" u="sng" baseline="30000" dirty="0">
                <a:cs typeface="Arial"/>
              </a:rPr>
              <a:t>th</a:t>
            </a:r>
            <a:r>
              <a:rPr lang="en-US" sz="900" b="1" u="sng" dirty="0">
                <a:cs typeface="Arial"/>
              </a:rPr>
              <a:t> November 2020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900" b="1" dirty="0"/>
              <a:t>XRN4941</a:t>
            </a:r>
            <a:r>
              <a:rPr lang="en-US" sz="900" dirty="0"/>
              <a:t> - MOD0692 -  Auto updates to meter read frequency</a:t>
            </a:r>
          </a:p>
          <a:p>
            <a:pPr>
              <a:defRPr/>
            </a:pPr>
            <a:endParaRPr lang="en-US" sz="1200" dirty="0"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GB" sz="1200" b="1" dirty="0">
              <a:cs typeface="Arial"/>
            </a:endParaRPr>
          </a:p>
          <a:p>
            <a:endParaRPr lang="en-GB" sz="1200" b="1" dirty="0"/>
          </a:p>
          <a:p>
            <a:pPr lvl="0"/>
            <a:endParaRPr lang="en-US" sz="1200" dirty="0">
              <a:solidFill>
                <a:schemeClr val="tx2"/>
              </a:solidFill>
              <a:latin typeface="Arial"/>
              <a:ea typeface="+mn-lt"/>
              <a:cs typeface="+mn-lt"/>
            </a:endParaRPr>
          </a:p>
          <a:p>
            <a:pPr lvl="0"/>
            <a:endParaRPr lang="en-GB" sz="12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F6E737-A4CD-4A58-9B7B-78A6410FDAEF}"/>
              </a:ext>
            </a:extLst>
          </p:cNvPr>
          <p:cNvSpPr txBox="1"/>
          <p:nvPr/>
        </p:nvSpPr>
        <p:spPr>
          <a:xfrm>
            <a:off x="227168" y="1271574"/>
            <a:ext cx="8280920" cy="2308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900" b="1" dirty="0"/>
              <a:t>June 21 Release now consists of 1 change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74346C-3054-4914-8F4B-F863C9E39DE6}"/>
              </a:ext>
            </a:extLst>
          </p:cNvPr>
          <p:cNvSpPr txBox="1"/>
          <p:nvPr/>
        </p:nvSpPr>
        <p:spPr>
          <a:xfrm>
            <a:off x="35496" y="4949828"/>
            <a:ext cx="179728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Updated as of 23</a:t>
            </a:r>
            <a:r>
              <a:rPr lang="en-GB" sz="800" baseline="30000" dirty="0"/>
              <a:t>rd</a:t>
            </a:r>
            <a:r>
              <a:rPr lang="en-GB" sz="800" dirty="0"/>
              <a:t> December 2020</a:t>
            </a:r>
          </a:p>
        </p:txBody>
      </p:sp>
    </p:spTree>
    <p:extLst>
      <p:ext uri="{BB962C8B-B14F-4D97-AF65-F5344CB8AC3E}">
        <p14:creationId xmlns:p14="http://schemas.microsoft.com/office/powerpoint/2010/main" val="2570374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5" ma:contentTypeDescription="Create a new document." ma:contentTypeScope="" ma:versionID="f395a190287002935880076d131e6e39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21adb8fda84ee351d0b414ae2a561507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966AA5-3D01-4B81-BAE0-8020A2E16EFF}">
  <ds:schemaRefs>
    <ds:schemaRef ds:uri="http://schemas.microsoft.com/office/2006/metadata/properties"/>
    <ds:schemaRef ds:uri="http://purl.org/dc/terms/"/>
    <ds:schemaRef ds:uri="http://purl.org/dc/dcmitype/"/>
    <ds:schemaRef ds:uri="http://schemas.openxmlformats.org/package/2006/metadata/core-properties"/>
    <ds:schemaRef ds:uri="103fba77-31dd-4780-83f9-c54f26c3a260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11f1cc19-a6a2-4477-822b-8358f9edc37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19F975-3653-4947-A270-62AFFA5678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32647</TotalTime>
  <Words>322</Words>
  <Application>Microsoft Office PowerPoint</Application>
  <PresentationFormat>On-screen Show (16:9)</PresentationFormat>
  <Paragraphs>43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XRN5253 - June 21 Release - Status Update</vt:lpstr>
      <vt:lpstr>XRN5253 – Proposed June 21 Proposed High Level Plan</vt:lpstr>
      <vt:lpstr>XRN5253 - June 21 Release Summary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Kulvinderjit Singh</cp:lastModifiedBy>
  <cp:revision>645</cp:revision>
  <dcterms:created xsi:type="dcterms:W3CDTF">2018-09-02T17:12:15Z</dcterms:created>
  <dcterms:modified xsi:type="dcterms:W3CDTF">2020-12-23T15:09:00Z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</Properties>
</file>