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883" r:id="rId5"/>
    <p:sldId id="884" r:id="rId6"/>
    <p:sldId id="893" r:id="rId7"/>
    <p:sldId id="894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rgan, Neil A" initials="MNA" lastIdx="1" clrIdx="0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  <p:cmAuthor id="2" name="Rigby, James" initials="RJ" lastIdx="5" clrIdx="1">
    <p:extLst>
      <p:ext uri="{19B8F6BF-5375-455C-9EA6-DF929625EA0E}">
        <p15:presenceInfo xmlns:p15="http://schemas.microsoft.com/office/powerpoint/2012/main" userId="S-1-5-21-4145888014-839675345-3125187760-6243" providerId="AD"/>
      </p:ext>
    </p:extLst>
  </p:cmAuthor>
  <p:cmAuthor id="3" name="Chris Silk" initials="CS" lastIdx="5" clrIdx="2">
    <p:extLst>
      <p:ext uri="{19B8F6BF-5375-455C-9EA6-DF929625EA0E}">
        <p15:presenceInfo xmlns:p15="http://schemas.microsoft.com/office/powerpoint/2012/main" userId="S-1-5-21-4145888014-839675345-3125187760-5160" providerId="AD"/>
      </p:ext>
    </p:extLst>
  </p:cmAuthor>
  <p:cmAuthor id="4" name="Tambe, Surfaraz" initials="TS" lastIdx="11" clrIdx="3">
    <p:extLst>
      <p:ext uri="{19B8F6BF-5375-455C-9EA6-DF929625EA0E}">
        <p15:presenceInfo xmlns:p15="http://schemas.microsoft.com/office/powerpoint/2012/main" userId="S::surfaraz.tambe@xoserve.com::21ae2c14-c22c-44a4-a0d0-23dd8613b14c" providerId="AD"/>
      </p:ext>
    </p:extLst>
  </p:cmAuthor>
  <p:cmAuthor id="5" name="Tracy OConnor" initials="TO" lastIdx="6" clrIdx="4">
    <p:extLst>
      <p:ext uri="{19B8F6BF-5375-455C-9EA6-DF929625EA0E}">
        <p15:presenceInfo xmlns:p15="http://schemas.microsoft.com/office/powerpoint/2012/main" userId="S::tracy.oconnor@xoserve.com::c165d205-f988-41c6-a790-ae0515e39fe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F00"/>
    <a:srgbClr val="FFFFFF"/>
    <a:srgbClr val="B1D6E8"/>
    <a:srgbClr val="CCFF99"/>
    <a:srgbClr val="9CCB3B"/>
    <a:srgbClr val="40D1F5"/>
    <a:srgbClr val="84B8DA"/>
    <a:srgbClr val="9C4877"/>
    <a:srgbClr val="2B80B1"/>
    <a:srgbClr val="F58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A12B68-0332-B799-B522-3554A7A45134}" v="157" dt="2020-12-23T16:10:54.551"/>
    <p1510:client id="{4AF34B22-2C37-3475-E7DB-A43EC05E474E}" v="17" dt="2021-01-04T13:41:02.400"/>
    <p1510:client id="{D5DB3EAF-B305-F832-B165-857B1CEA59A1}" v="150" dt="2021-01-05T08:18:21.2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162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ra Ross" userId="S::tara.ross@xoserve.com::eebeb48c-0abb-434f-9a90-69fd5ba60182" providerId="AD" clId="Web-{D5DB3EAF-B305-F832-B165-857B1CEA59A1}"/>
    <pc:docChg chg="modSld">
      <pc:chgData name="Tara Ross" userId="S::tara.ross@xoserve.com::eebeb48c-0abb-434f-9a90-69fd5ba60182" providerId="AD" clId="Web-{D5DB3EAF-B305-F832-B165-857B1CEA59A1}" dt="2021-01-05T08:18:21.223" v="146" actId="20577"/>
      <pc:docMkLst>
        <pc:docMk/>
      </pc:docMkLst>
      <pc:sldChg chg="modSp">
        <pc:chgData name="Tara Ross" userId="S::tara.ross@xoserve.com::eebeb48c-0abb-434f-9a90-69fd5ba60182" providerId="AD" clId="Web-{D5DB3EAF-B305-F832-B165-857B1CEA59A1}" dt="2021-01-05T08:16:39.754" v="136"/>
        <pc:sldMkLst>
          <pc:docMk/>
          <pc:sldMk cId="16080381" sldId="883"/>
        </pc:sldMkLst>
        <pc:graphicFrameChg chg="mod modGraphic">
          <ac:chgData name="Tara Ross" userId="S::tara.ross@xoserve.com::eebeb48c-0abb-434f-9a90-69fd5ba60182" providerId="AD" clId="Web-{D5DB3EAF-B305-F832-B165-857B1CEA59A1}" dt="2021-01-05T08:16:39.754" v="136"/>
          <ac:graphicFrameMkLst>
            <pc:docMk/>
            <pc:sldMk cId="16080381" sldId="883"/>
            <ac:graphicFrameMk id="4" creationId="{60E62DC6-3EBE-4901-B700-870330337CDA}"/>
          </ac:graphicFrameMkLst>
        </pc:graphicFrameChg>
      </pc:sldChg>
      <pc:sldChg chg="modSp">
        <pc:chgData name="Tara Ross" userId="S::tara.ross@xoserve.com::eebeb48c-0abb-434f-9a90-69fd5ba60182" providerId="AD" clId="Web-{D5DB3EAF-B305-F832-B165-857B1CEA59A1}" dt="2021-01-05T08:17:06.535" v="137" actId="1076"/>
        <pc:sldMkLst>
          <pc:docMk/>
          <pc:sldMk cId="589667347" sldId="884"/>
        </pc:sldMkLst>
        <pc:spChg chg="mod">
          <ac:chgData name="Tara Ross" userId="S::tara.ross@xoserve.com::eebeb48c-0abb-434f-9a90-69fd5ba60182" providerId="AD" clId="Web-{D5DB3EAF-B305-F832-B165-857B1CEA59A1}" dt="2021-01-05T08:12:54.614" v="2" actId="20577"/>
          <ac:spMkLst>
            <pc:docMk/>
            <pc:sldMk cId="589667347" sldId="884"/>
            <ac:spMk id="4" creationId="{89BE7663-D0B4-4E0C-B258-621D7EB6938F}"/>
          </ac:spMkLst>
        </pc:spChg>
        <pc:picChg chg="mod">
          <ac:chgData name="Tara Ross" userId="S::tara.ross@xoserve.com::eebeb48c-0abb-434f-9a90-69fd5ba60182" providerId="AD" clId="Web-{D5DB3EAF-B305-F832-B165-857B1CEA59A1}" dt="2021-01-05T08:17:06.535" v="137" actId="1076"/>
          <ac:picMkLst>
            <pc:docMk/>
            <pc:sldMk cId="589667347" sldId="884"/>
            <ac:picMk id="3" creationId="{5CF4B93C-EF38-4793-A819-B71CC126ADA9}"/>
          </ac:picMkLst>
        </pc:picChg>
      </pc:sldChg>
      <pc:sldChg chg="modSp">
        <pc:chgData name="Tara Ross" userId="S::tara.ross@xoserve.com::eebeb48c-0abb-434f-9a90-69fd5ba60182" providerId="AD" clId="Web-{D5DB3EAF-B305-F832-B165-857B1CEA59A1}" dt="2021-01-05T08:18:18.254" v="144" actId="20577"/>
        <pc:sldMkLst>
          <pc:docMk/>
          <pc:sldMk cId="2570374787" sldId="893"/>
        </pc:sldMkLst>
        <pc:spChg chg="mod">
          <ac:chgData name="Tara Ross" userId="S::tara.ross@xoserve.com::eebeb48c-0abb-434f-9a90-69fd5ba60182" providerId="AD" clId="Web-{D5DB3EAF-B305-F832-B165-857B1CEA59A1}" dt="2021-01-05T08:18:18.254" v="144" actId="20577"/>
          <ac:spMkLst>
            <pc:docMk/>
            <pc:sldMk cId="2570374787" sldId="893"/>
            <ac:spMk id="5" creationId="{DFA77669-B323-43A7-AA90-FFEE9856EC44}"/>
          </ac:spMkLst>
        </pc:spChg>
      </pc:sldChg>
    </pc:docChg>
  </pc:docChgLst>
  <pc:docChgLst>
    <pc:chgData name="Kulvinderjit Singh" userId="S::kulvinderjit.singh@xoserve.com::eadb32f3-53cc-459d-aca4-3527f1c9f1da" providerId="AD" clId="Web-{4AF34B22-2C37-3475-E7DB-A43EC05E474E}"/>
    <pc:docChg chg="modSld">
      <pc:chgData name="Kulvinderjit Singh" userId="S::kulvinderjit.singh@xoserve.com::eadb32f3-53cc-459d-aca4-3527f1c9f1da" providerId="AD" clId="Web-{4AF34B22-2C37-3475-E7DB-A43EC05E474E}" dt="2021-01-04T13:40:18.602" v="1"/>
      <pc:docMkLst>
        <pc:docMk/>
      </pc:docMkLst>
      <pc:sldChg chg="modSp">
        <pc:chgData name="Kulvinderjit Singh" userId="S::kulvinderjit.singh@xoserve.com::eadb32f3-53cc-459d-aca4-3527f1c9f1da" providerId="AD" clId="Web-{4AF34B22-2C37-3475-E7DB-A43EC05E474E}" dt="2021-01-04T13:40:18.602" v="1"/>
        <pc:sldMkLst>
          <pc:docMk/>
          <pc:sldMk cId="16080381" sldId="883"/>
        </pc:sldMkLst>
        <pc:graphicFrameChg chg="mod modGraphic">
          <ac:chgData name="Kulvinderjit Singh" userId="S::kulvinderjit.singh@xoserve.com::eadb32f3-53cc-459d-aca4-3527f1c9f1da" providerId="AD" clId="Web-{4AF34B22-2C37-3475-E7DB-A43EC05E474E}" dt="2021-01-04T13:40:18.602" v="1"/>
          <ac:graphicFrameMkLst>
            <pc:docMk/>
            <pc:sldMk cId="16080381" sldId="883"/>
            <ac:graphicFrameMk id="4" creationId="{60E62DC6-3EBE-4901-B700-870330337CDA}"/>
          </ac:graphicFrameMkLst>
        </pc:graphicFrameChg>
      </pc:sldChg>
    </pc:docChg>
  </pc:docChgLst>
  <pc:docChgLst>
    <pc:chgData name="Kulvinderjit Singh" userId="S::kulvinderjit.singh@xoserve.com::eadb32f3-53cc-459d-aca4-3527f1c9f1da" providerId="AD" clId="Web-{27A12B68-0332-B799-B522-3554A7A45134}"/>
    <pc:docChg chg="modSld">
      <pc:chgData name="Kulvinderjit Singh" userId="S::kulvinderjit.singh@xoserve.com::eadb32f3-53cc-459d-aca4-3527f1c9f1da" providerId="AD" clId="Web-{27A12B68-0332-B799-B522-3554A7A45134}" dt="2020-12-23T16:10:54.551" v="149"/>
      <pc:docMkLst>
        <pc:docMk/>
      </pc:docMkLst>
      <pc:sldChg chg="addSp modSp">
        <pc:chgData name="Kulvinderjit Singh" userId="S::kulvinderjit.singh@xoserve.com::eadb32f3-53cc-459d-aca4-3527f1c9f1da" providerId="AD" clId="Web-{27A12B68-0332-B799-B522-3554A7A45134}" dt="2020-12-23T16:07:29.002" v="100"/>
        <pc:sldMkLst>
          <pc:docMk/>
          <pc:sldMk cId="16080381" sldId="883"/>
        </pc:sldMkLst>
        <pc:spChg chg="mod">
          <ac:chgData name="Kulvinderjit Singh" userId="S::kulvinderjit.singh@xoserve.com::eadb32f3-53cc-459d-aca4-3527f1c9f1da" providerId="AD" clId="Web-{27A12B68-0332-B799-B522-3554A7A45134}" dt="2020-12-23T16:06:35.674" v="85" actId="1076"/>
          <ac:spMkLst>
            <pc:docMk/>
            <pc:sldMk cId="16080381" sldId="883"/>
            <ac:spMk id="2" creationId="{3BBF64D1-DD4B-479C-8274-060EA4CFB223}"/>
          </ac:spMkLst>
        </pc:spChg>
        <pc:spChg chg="add mod">
          <ac:chgData name="Kulvinderjit Singh" userId="S::kulvinderjit.singh@xoserve.com::eadb32f3-53cc-459d-aca4-3527f1c9f1da" providerId="AD" clId="Web-{27A12B68-0332-B799-B522-3554A7A45134}" dt="2020-12-23T16:06:02.362" v="78" actId="1076"/>
          <ac:spMkLst>
            <pc:docMk/>
            <pc:sldMk cId="16080381" sldId="883"/>
            <ac:spMk id="3" creationId="{ECA95298-1E30-4F24-ABAE-DB5DA0D792C3}"/>
          </ac:spMkLst>
        </pc:spChg>
        <pc:graphicFrameChg chg="mod modGraphic">
          <ac:chgData name="Kulvinderjit Singh" userId="S::kulvinderjit.singh@xoserve.com::eadb32f3-53cc-459d-aca4-3527f1c9f1da" providerId="AD" clId="Web-{27A12B68-0332-B799-B522-3554A7A45134}" dt="2020-12-23T16:07:29.002" v="100"/>
          <ac:graphicFrameMkLst>
            <pc:docMk/>
            <pc:sldMk cId="16080381" sldId="883"/>
            <ac:graphicFrameMk id="4" creationId="{60E62DC6-3EBE-4901-B700-870330337CDA}"/>
          </ac:graphicFrameMkLst>
        </pc:graphicFrameChg>
      </pc:sldChg>
      <pc:sldChg chg="addSp delSp modSp">
        <pc:chgData name="Kulvinderjit Singh" userId="S::kulvinderjit.singh@xoserve.com::eadb32f3-53cc-459d-aca4-3527f1c9f1da" providerId="AD" clId="Web-{27A12B68-0332-B799-B522-3554A7A45134}" dt="2020-12-23T16:06:50.877" v="89"/>
        <pc:sldMkLst>
          <pc:docMk/>
          <pc:sldMk cId="589667347" sldId="884"/>
        </pc:sldMkLst>
        <pc:spChg chg="mod">
          <ac:chgData name="Kulvinderjit Singh" userId="S::kulvinderjit.singh@xoserve.com::eadb32f3-53cc-459d-aca4-3527f1c9f1da" providerId="AD" clId="Web-{27A12B68-0332-B799-B522-3554A7A45134}" dt="2020-12-23T16:03:52.893" v="29" actId="20577"/>
          <ac:spMkLst>
            <pc:docMk/>
            <pc:sldMk cId="589667347" sldId="884"/>
            <ac:spMk id="2" creationId="{19CC7057-CAC6-4F85-906B-BAFD5087544D}"/>
          </ac:spMkLst>
        </pc:spChg>
        <pc:spChg chg="mod">
          <ac:chgData name="Kulvinderjit Singh" userId="S::kulvinderjit.singh@xoserve.com::eadb32f3-53cc-459d-aca4-3527f1c9f1da" providerId="AD" clId="Web-{27A12B68-0332-B799-B522-3554A7A45134}" dt="2020-12-23T16:06:50.877" v="89"/>
          <ac:spMkLst>
            <pc:docMk/>
            <pc:sldMk cId="589667347" sldId="884"/>
            <ac:spMk id="4" creationId="{89BE7663-D0B4-4E0C-B258-621D7EB6938F}"/>
          </ac:spMkLst>
        </pc:spChg>
        <pc:spChg chg="add">
          <ac:chgData name="Kulvinderjit Singh" userId="S::kulvinderjit.singh@xoserve.com::eadb32f3-53cc-459d-aca4-3527f1c9f1da" providerId="AD" clId="Web-{27A12B68-0332-B799-B522-3554A7A45134}" dt="2020-12-23T16:06:22.205" v="81"/>
          <ac:spMkLst>
            <pc:docMk/>
            <pc:sldMk cId="589667347" sldId="884"/>
            <ac:spMk id="7" creationId="{B63E1BE9-66DC-4736-AB78-AAEB3FA4DD37}"/>
          </ac:spMkLst>
        </pc:spChg>
        <pc:picChg chg="add del mod">
          <ac:chgData name="Kulvinderjit Singh" userId="S::kulvinderjit.singh@xoserve.com::eadb32f3-53cc-459d-aca4-3527f1c9f1da" providerId="AD" clId="Web-{27A12B68-0332-B799-B522-3554A7A45134}" dt="2020-12-23T16:06:12.440" v="80"/>
          <ac:picMkLst>
            <pc:docMk/>
            <pc:sldMk cId="589667347" sldId="884"/>
            <ac:picMk id="5" creationId="{1E42A405-46A3-4476-9590-602A2943F0D2}"/>
          </ac:picMkLst>
        </pc:picChg>
      </pc:sldChg>
      <pc:sldChg chg="addSp modSp">
        <pc:chgData name="Kulvinderjit Singh" userId="S::kulvinderjit.singh@xoserve.com::eadb32f3-53cc-459d-aca4-3527f1c9f1da" providerId="AD" clId="Web-{27A12B68-0332-B799-B522-3554A7A45134}" dt="2020-12-23T16:10:02.286" v="136" actId="20577"/>
        <pc:sldMkLst>
          <pc:docMk/>
          <pc:sldMk cId="2570374787" sldId="893"/>
        </pc:sldMkLst>
        <pc:spChg chg="add">
          <ac:chgData name="Kulvinderjit Singh" userId="S::kulvinderjit.singh@xoserve.com::eadb32f3-53cc-459d-aca4-3527f1c9f1da" providerId="AD" clId="Web-{27A12B68-0332-B799-B522-3554A7A45134}" dt="2020-12-23T16:06:24.346" v="82"/>
          <ac:spMkLst>
            <pc:docMk/>
            <pc:sldMk cId="2570374787" sldId="893"/>
            <ac:spMk id="3" creationId="{7D76E14F-6315-4835-95A9-E61672F9172A}"/>
          </ac:spMkLst>
        </pc:spChg>
        <pc:spChg chg="mod">
          <ac:chgData name="Kulvinderjit Singh" userId="S::kulvinderjit.singh@xoserve.com::eadb32f3-53cc-459d-aca4-3527f1c9f1da" providerId="AD" clId="Web-{27A12B68-0332-B799-B522-3554A7A45134}" dt="2020-12-23T16:07:22.256" v="94" actId="20577"/>
          <ac:spMkLst>
            <pc:docMk/>
            <pc:sldMk cId="2570374787" sldId="893"/>
            <ac:spMk id="4" creationId="{46F6E737-A4CD-4A58-9B7B-78A6410FDAEF}"/>
          </ac:spMkLst>
        </pc:spChg>
        <pc:spChg chg="mod">
          <ac:chgData name="Kulvinderjit Singh" userId="S::kulvinderjit.singh@xoserve.com::eadb32f3-53cc-459d-aca4-3527f1c9f1da" providerId="AD" clId="Web-{27A12B68-0332-B799-B522-3554A7A45134}" dt="2020-12-23T16:10:02.286" v="136" actId="20577"/>
          <ac:spMkLst>
            <pc:docMk/>
            <pc:sldMk cId="2570374787" sldId="893"/>
            <ac:spMk id="5" creationId="{DFA77669-B323-43A7-AA90-FFEE9856EC44}"/>
          </ac:spMkLst>
        </pc:spChg>
      </pc:sldChg>
      <pc:sldChg chg="addSp modSp">
        <pc:chgData name="Kulvinderjit Singh" userId="S::kulvinderjit.singh@xoserve.com::eadb32f3-53cc-459d-aca4-3527f1c9f1da" providerId="AD" clId="Web-{27A12B68-0332-B799-B522-3554A7A45134}" dt="2020-12-23T16:10:54.551" v="149"/>
        <pc:sldMkLst>
          <pc:docMk/>
          <pc:sldMk cId="372941995" sldId="894"/>
        </pc:sldMkLst>
        <pc:spChg chg="mod">
          <ac:chgData name="Kulvinderjit Singh" userId="S::kulvinderjit.singh@xoserve.com::eadb32f3-53cc-459d-aca4-3527f1c9f1da" providerId="AD" clId="Web-{27A12B68-0332-B799-B522-3554A7A45134}" dt="2020-12-23T16:10:54.551" v="149"/>
          <ac:spMkLst>
            <pc:docMk/>
            <pc:sldMk cId="372941995" sldId="894"/>
            <ac:spMk id="2" creationId="{8166809D-6676-4998-ADEE-00393833628F}"/>
          </ac:spMkLst>
        </pc:spChg>
        <pc:spChg chg="mod">
          <ac:chgData name="Kulvinderjit Singh" userId="S::kulvinderjit.singh@xoserve.com::eadb32f3-53cc-459d-aca4-3527f1c9f1da" providerId="AD" clId="Web-{27A12B68-0332-B799-B522-3554A7A45134}" dt="2020-12-23T16:10:46.755" v="147" actId="20577"/>
          <ac:spMkLst>
            <pc:docMk/>
            <pc:sldMk cId="372941995" sldId="894"/>
            <ac:spMk id="3" creationId="{7C546D64-8003-4408-9CBB-5BBA5D652080}"/>
          </ac:spMkLst>
        </pc:spChg>
        <pc:spChg chg="add">
          <ac:chgData name="Kulvinderjit Singh" userId="S::kulvinderjit.singh@xoserve.com::eadb32f3-53cc-459d-aca4-3527f1c9f1da" providerId="AD" clId="Web-{27A12B68-0332-B799-B522-3554A7A45134}" dt="2020-12-23T16:06:25.393" v="83"/>
          <ac:spMkLst>
            <pc:docMk/>
            <pc:sldMk cId="372941995" sldId="894"/>
            <ac:spMk id="5" creationId="{60B1220F-B23C-4F1F-967F-060546F5A97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502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0091"/>
            <a:ext cx="8229600" cy="637580"/>
          </a:xfrm>
        </p:spPr>
        <p:txBody>
          <a:bodyPr>
            <a:normAutofit/>
          </a:bodyPr>
          <a:lstStyle/>
          <a:p>
            <a:r>
              <a:rPr lang="en-GB" sz="2000">
                <a:latin typeface="Arial"/>
                <a:cs typeface="Arial"/>
              </a:rPr>
              <a:t>XRN5289 - November 21 Release - Status Update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0E62DC6-3EBE-4901-B700-870330337C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3381621"/>
              </p:ext>
            </p:extLst>
          </p:nvPr>
        </p:nvGraphicFramePr>
        <p:xfrm>
          <a:off x="144454" y="810089"/>
          <a:ext cx="8838763" cy="3647812"/>
        </p:xfrm>
        <a:graphic>
          <a:graphicData uri="http://schemas.openxmlformats.org/drawingml/2006/table">
            <a:tbl>
              <a:tblPr firstRow="1" bandRow="1"/>
              <a:tblGrid>
                <a:gridCol w="1245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45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30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53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07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6024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1050" kern="1200" baseline="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050" b="1" i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Overall</a:t>
                      </a:r>
                      <a:r>
                        <a:rPr lang="en-GB" sz="1050" b="1" i="0" baseline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Project RAG Status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9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757">
                <a:tc vMerge="1">
                  <a:txBody>
                    <a:bodyPr/>
                    <a:lstStyle/>
                    <a:p>
                      <a:pPr algn="ctr"/>
                      <a:endParaRPr lang="en-GB" sz="180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Schedule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GB" sz="1050" b="1" kern="1200" dirty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Resources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8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RAG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Status</a:t>
                      </a:r>
                      <a:endParaRPr lang="en-GB" sz="1050" b="1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b="1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B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B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9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8464"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Status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Justification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GB"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340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kern="1200" baseline="0" dirty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Schedule</a:t>
                      </a:r>
                    </a:p>
                    <a:p>
                      <a:pPr algn="ctr"/>
                      <a:endParaRPr lang="en-GB" sz="1050" b="1" baseline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High level timelines have been drafted awaiting approval (please see next slide for more information)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Workshop plans have been shared with internal stakeholders</a:t>
                      </a:r>
                    </a:p>
                    <a:p>
                      <a:pPr marL="171450" marR="0" lvl="0" indent="-1714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Detailed planning to be completed and approved by end of January for all stages until end of detailed design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340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US" sz="900" b="1" i="0" u="none" strike="noStrike" kern="1200" cap="none" normalizeH="0" baseline="0" noProof="0" dirty="0">
                          <a:ln>
                            <a:noFill/>
                          </a:ln>
                          <a:effectLst/>
                        </a:rPr>
                        <a:t>Return to green – requesting approval to descope from release in ChMC 13th January 2021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XRN5187 and XRN5186 – have outstanding Ofgem decisions, Solutions have not been submitted via change pack so if requested to continue could cause delays to the plan to submit change packs by May</a:t>
                      </a:r>
                      <a:r>
                        <a:rPr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 </a:t>
                      </a: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Verdana"/>
                        <a:cs typeface="Arial"/>
                      </a:endParaRPr>
                    </a:p>
                    <a:p>
                      <a:pPr marL="171450" marR="0" lvl="0" indent="-171450" algn="l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</a:pPr>
                      <a:endParaRPr kumimoji="0" lang="en-US" sz="900" b="1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Verdan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8340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EQR issued for approval in January ChMC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83409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Resources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None/>
                      </a:pPr>
                      <a:r>
                        <a:rPr lang="en-US" sz="900" b="1" i="0" u="none" strike="noStrike" kern="1200" cap="none" normalizeH="0" baseline="0" noProof="0" dirty="0">
                          <a:ln>
                            <a:noFill/>
                          </a:ln>
                          <a:effectLst/>
                        </a:rPr>
                        <a:t>Return to green on confirmation of all resources required to support Design phase </a:t>
                      </a:r>
                      <a:endParaRPr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Verdana"/>
                        <a:cs typeface="Arial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Resource Forecasts and Plans have been defined at a high level until Design</a:t>
                      </a:r>
                      <a:r>
                        <a:rPr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 but are not yet approved</a:t>
                      </a: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Verdana"/>
                        <a:cs typeface="Arial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900" b="1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CA95298-1E30-4F24-ABAE-DB5DA0D792C3}"/>
              </a:ext>
            </a:extLst>
          </p:cNvPr>
          <p:cNvSpPr txBox="1"/>
          <p:nvPr/>
        </p:nvSpPr>
        <p:spPr>
          <a:xfrm>
            <a:off x="57150" y="4972050"/>
            <a:ext cx="2743200" cy="21544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800"/>
              <a:t>Updated as of 23rd December 2020</a:t>
            </a:r>
          </a:p>
        </p:txBody>
      </p:sp>
    </p:spTree>
    <p:extLst>
      <p:ext uri="{BB962C8B-B14F-4D97-AF65-F5344CB8AC3E}">
        <p14:creationId xmlns:p14="http://schemas.microsoft.com/office/powerpoint/2010/main" val="16080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C7057-CAC6-4F85-906B-BAFD50875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000">
                <a:latin typeface="Arial"/>
                <a:cs typeface="Arial"/>
              </a:rPr>
              <a:t>XRN5289 – November 21 Proposed High-Level Plan</a:t>
            </a:r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CF4B93C-EF38-4793-A819-B71CC126AD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72588"/>
            <a:ext cx="9144000" cy="231086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9BE7663-D0B4-4E0C-B258-621D7EB6938F}"/>
              </a:ext>
            </a:extLst>
          </p:cNvPr>
          <p:cNvSpPr txBox="1"/>
          <p:nvPr/>
        </p:nvSpPr>
        <p:spPr>
          <a:xfrm>
            <a:off x="502483" y="3983817"/>
            <a:ext cx="4752528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800" i="1" dirty="0"/>
              <a:t>Draft version – there is a low risk to major changes to overall timelines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63E1BE9-66DC-4736-AB78-AAEB3FA4DD37}"/>
              </a:ext>
            </a:extLst>
          </p:cNvPr>
          <p:cNvSpPr txBox="1"/>
          <p:nvPr/>
        </p:nvSpPr>
        <p:spPr>
          <a:xfrm>
            <a:off x="57150" y="4972050"/>
            <a:ext cx="2743200" cy="21544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800"/>
              <a:t>Updated as of 23rd December 2020</a:t>
            </a:r>
          </a:p>
        </p:txBody>
      </p:sp>
    </p:spTree>
    <p:extLst>
      <p:ext uri="{BB962C8B-B14F-4D97-AF65-F5344CB8AC3E}">
        <p14:creationId xmlns:p14="http://schemas.microsoft.com/office/powerpoint/2010/main" val="589667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E92D8-FEBE-4DDD-AD8B-03957BD62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08" y="123478"/>
            <a:ext cx="8229600" cy="398932"/>
          </a:xfrm>
        </p:spPr>
        <p:txBody>
          <a:bodyPr>
            <a:noAutofit/>
          </a:bodyPr>
          <a:lstStyle/>
          <a:p>
            <a:r>
              <a:rPr lang="en-GB" sz="2000">
                <a:latin typeface="Arial"/>
                <a:cs typeface="Arial"/>
              </a:rPr>
              <a:t>XRN5289 - November 21 Release Summary</a:t>
            </a:r>
            <a:endParaRPr lang="en-US">
              <a:latin typeface="Arial"/>
              <a:cs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A77669-B323-43A7-AA90-FFEE9856EC44}"/>
              </a:ext>
            </a:extLst>
          </p:cNvPr>
          <p:cNvSpPr txBox="1"/>
          <p:nvPr/>
        </p:nvSpPr>
        <p:spPr>
          <a:xfrm>
            <a:off x="235180" y="1242303"/>
            <a:ext cx="8770840" cy="189282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900" b="1" u="sng" dirty="0"/>
              <a:t>In Scope</a:t>
            </a:r>
            <a:endParaRPr lang="en-GB" sz="900" b="1" u="sng" dirty="0">
              <a:cs typeface="Arial"/>
            </a:endParaRPr>
          </a:p>
          <a:p>
            <a:endParaRPr lang="en-GB" sz="900" b="1" u="sng"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900" b="1" dirty="0"/>
              <a:t>XRN4941 - </a:t>
            </a:r>
            <a:r>
              <a:rPr lang="en-US" sz="900" dirty="0"/>
              <a:t>MOD0692 - Auto updates to meter read frequency</a:t>
            </a:r>
            <a:endParaRPr lang="en-US" sz="900" dirty="0"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900" b="1" dirty="0"/>
              <a:t>XRN5007 - </a:t>
            </a:r>
            <a:r>
              <a:rPr lang="en-US" sz="900" dirty="0"/>
              <a:t>Enhancement to reconciliation process where prevailing volume is zero</a:t>
            </a:r>
            <a:endParaRPr lang="en-US" sz="900" dirty="0"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900" b="1" dirty="0"/>
              <a:t>XRN5072 - </a:t>
            </a:r>
            <a:r>
              <a:rPr lang="en-US" sz="900" dirty="0"/>
              <a:t>Application and derivation of TTZ indicator and calculation of volume and energy – all classes</a:t>
            </a:r>
            <a:endParaRPr lang="en-US" sz="900" dirty="0"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900" b="1" dirty="0"/>
              <a:t>XRN5091 - </a:t>
            </a:r>
            <a:r>
              <a:rPr lang="en-US" sz="900" dirty="0"/>
              <a:t>Deferral of creation of Class change reads at transfer of ownership</a:t>
            </a:r>
            <a:endParaRPr lang="en-US" sz="900" dirty="0"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900" b="1" dirty="0"/>
              <a:t>XRN5142 - </a:t>
            </a:r>
            <a:r>
              <a:rPr lang="en-US" sz="900" dirty="0"/>
              <a:t>New allowable values for DCC Service Flag in DXI File from DCC</a:t>
            </a:r>
            <a:endParaRPr lang="en-US" sz="900" dirty="0"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900" b="1" dirty="0"/>
              <a:t>XRN5180 - </a:t>
            </a:r>
            <a:r>
              <a:rPr lang="en-US" sz="900" dirty="0"/>
              <a:t>Inner tolerance validation for replacement reads and read insertions</a:t>
            </a:r>
            <a:endParaRPr lang="en-US" sz="900" dirty="0"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900" b="1" dirty="0"/>
              <a:t>XRN5186* </a:t>
            </a:r>
            <a:r>
              <a:rPr lang="en-US" sz="900" dirty="0"/>
              <a:t>MOD0701 – Aligning capacity booking under the UNC and arrangements set out in relevant NExAs</a:t>
            </a:r>
            <a:endParaRPr lang="en-US" sz="900" dirty="0"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900" b="1" dirty="0"/>
              <a:t>XRN5187* </a:t>
            </a:r>
            <a:r>
              <a:rPr lang="en-US" sz="900" dirty="0"/>
              <a:t>MOD0696 – Addressing inequalities between capacity booking under the UNC and arrangements set out in the relevant NExAs</a:t>
            </a:r>
            <a:endParaRPr lang="en-GB" sz="900" dirty="0">
              <a:cs typeface="Arial"/>
            </a:endParaRPr>
          </a:p>
          <a:p>
            <a:endParaRPr lang="en-GB" sz="900" b="1">
              <a:cs typeface="Arial"/>
            </a:endParaRPr>
          </a:p>
          <a:p>
            <a:pPr lvl="0"/>
            <a:endParaRPr lang="en-US" sz="900">
              <a:solidFill>
                <a:schemeClr val="tx2"/>
              </a:solidFill>
              <a:latin typeface="Arial"/>
              <a:ea typeface="+mn-lt"/>
              <a:cs typeface="+mn-lt"/>
            </a:endParaRPr>
          </a:p>
          <a:p>
            <a:r>
              <a:rPr lang="en-GB" sz="900" dirty="0">
                <a:latin typeface="Arial"/>
                <a:cs typeface="Arial"/>
              </a:rPr>
              <a:t>*Xoserve will seek approval to descope XRNs 5186 and 5187 from the UK Link November 2021 Major Release from 13th January 2021 ChMC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F6E737-A4CD-4A58-9B7B-78A6410FDAEF}"/>
              </a:ext>
            </a:extLst>
          </p:cNvPr>
          <p:cNvSpPr txBox="1"/>
          <p:nvPr/>
        </p:nvSpPr>
        <p:spPr>
          <a:xfrm>
            <a:off x="235180" y="771550"/>
            <a:ext cx="8280920" cy="2308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900"/>
              <a:t>The initial scope of the November 2021 Major Release consists of 8 changes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76E14F-6315-4835-95A9-E61672F9172A}"/>
              </a:ext>
            </a:extLst>
          </p:cNvPr>
          <p:cNvSpPr txBox="1"/>
          <p:nvPr/>
        </p:nvSpPr>
        <p:spPr>
          <a:xfrm>
            <a:off x="57150" y="4972050"/>
            <a:ext cx="2743200" cy="21544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800"/>
              <a:t>Updated as of 23rd December 2020</a:t>
            </a:r>
          </a:p>
        </p:txBody>
      </p:sp>
    </p:spTree>
    <p:extLst>
      <p:ext uri="{BB962C8B-B14F-4D97-AF65-F5344CB8AC3E}">
        <p14:creationId xmlns:p14="http://schemas.microsoft.com/office/powerpoint/2010/main" val="2570374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6809D-6676-4998-ADEE-003938336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>
                <a:latin typeface="Arial"/>
                <a:cs typeface="Arial"/>
              </a:rPr>
              <a:t>Approval Required</a:t>
            </a:r>
            <a:endParaRPr lang="en-US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546D64-8003-4408-9CBB-5BBA5D6520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9582"/>
            <a:ext cx="8229600" cy="169665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900">
                <a:latin typeface="Arial"/>
                <a:cs typeface="Arial"/>
              </a:rPr>
              <a:t>ChMC is asked to </a:t>
            </a:r>
            <a:r>
              <a:rPr lang="en-US" sz="900" b="1">
                <a:latin typeface="Arial"/>
                <a:cs typeface="Arial"/>
              </a:rPr>
              <a:t>approve</a:t>
            </a:r>
            <a:r>
              <a:rPr lang="en-US" sz="900">
                <a:latin typeface="Arial"/>
                <a:cs typeface="Arial"/>
              </a:rPr>
              <a:t> the descoping of XRN5186 and XRN5187 from the November 2021 Major Release, as:</a:t>
            </a:r>
          </a:p>
          <a:p>
            <a:pPr lvl="1"/>
            <a:r>
              <a:rPr lang="en-US" sz="900">
                <a:latin typeface="Arial"/>
                <a:cs typeface="Arial"/>
              </a:rPr>
              <a:t>MOD approval is outstanding for both</a:t>
            </a:r>
          </a:p>
          <a:p>
            <a:pPr lvl="1"/>
            <a:r>
              <a:rPr lang="en-US" sz="900">
                <a:latin typeface="Arial"/>
                <a:cs typeface="Arial"/>
              </a:rPr>
              <a:t>CSS design conflicts with XRN5186 so the solution will not work as the MOD intends</a:t>
            </a:r>
          </a:p>
          <a:p>
            <a:pPr lvl="1"/>
            <a:r>
              <a:rPr lang="en-US" sz="900">
                <a:latin typeface="Arial"/>
                <a:cs typeface="Arial"/>
              </a:rPr>
              <a:t>XRN5187 has impacts to CSS as it is updating the nomination process</a:t>
            </a:r>
          </a:p>
          <a:p>
            <a:pPr marL="457200" lvl="1" indent="0">
              <a:buNone/>
            </a:pPr>
            <a:endParaRPr lang="en-US" sz="900">
              <a:latin typeface="Arial"/>
              <a:cs typeface="Arial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900">
                <a:latin typeface="Arial"/>
                <a:cs typeface="Arial"/>
              </a:rPr>
              <a:t>Following descope the changes will return to the UK Link unallocated list and will be considered for future releases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0B1220F-B23C-4F1F-967F-060546F5A970}"/>
              </a:ext>
            </a:extLst>
          </p:cNvPr>
          <p:cNvSpPr txBox="1"/>
          <p:nvPr/>
        </p:nvSpPr>
        <p:spPr>
          <a:xfrm>
            <a:off x="57150" y="4972050"/>
            <a:ext cx="2743200" cy="21544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800"/>
              <a:t>Updated as of 23rd December 2020</a:t>
            </a:r>
          </a:p>
        </p:txBody>
      </p:sp>
    </p:spTree>
    <p:extLst>
      <p:ext uri="{BB962C8B-B14F-4D97-AF65-F5344CB8AC3E}">
        <p14:creationId xmlns:p14="http://schemas.microsoft.com/office/powerpoint/2010/main" val="372941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SharedWithUsers xmlns="103fba77-31dd-4780-83f9-c54f26c3a260">
      <UserInfo>
        <DisplayName>Tracy OConnor</DisplayName>
        <AccountId>116</AccountId>
        <AccountType/>
      </UserInfo>
      <UserInfo>
        <DisplayName>Kulvinderjit Singh</DisplayName>
        <AccountId>135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A46900855F54F8B1B4A69CC14CF6B" ma:contentTypeVersion="5" ma:contentTypeDescription="Create a new document." ma:contentTypeScope="" ma:versionID="f395a190287002935880076d131e6e39">
  <xsd:schema xmlns:xsd="http://www.w3.org/2001/XMLSchema" xmlns:xs="http://www.w3.org/2001/XMLSchema" xmlns:p="http://schemas.microsoft.com/office/2006/metadata/properties" xmlns:ns2="11f1cc19-a6a2-4477-822b-8358f9edc374" xmlns:ns3="103fba77-31dd-4780-83f9-c54f26c3a260" targetNamespace="http://schemas.microsoft.com/office/2006/metadata/properties" ma:root="true" ma:fieldsID="21adb8fda84ee351d0b414ae2a561507" ns2:_="" ns3:_="">
    <xsd:import namespace="11f1cc19-a6a2-4477-822b-8358f9edc374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f1cc19-a6a2-4477-822b-8358f9edc3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E966AA5-3D01-4B81-BAE0-8020A2E16EFF}">
  <ds:schemaRefs>
    <ds:schemaRef ds:uri="103fba77-31dd-4780-83f9-c54f26c3a260"/>
    <ds:schemaRef ds:uri="11f1cc19-a6a2-4477-822b-8358f9edc374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23EE540-5CB1-43F7-BDDB-3B4A2F3C4293}">
  <ds:schemaRefs>
    <ds:schemaRef ds:uri="103fba77-31dd-4780-83f9-c54f26c3a260"/>
    <ds:schemaRef ds:uri="11f1cc19-a6a2-4477-822b-8358f9edc37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(16:9)</PresentationFormat>
  <Slides>4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XRN5289 - November 21 Release - Status Update</vt:lpstr>
      <vt:lpstr>XRN5289 – November 21 Proposed High-Level Plan</vt:lpstr>
      <vt:lpstr>XRN5289 - November 21 Release Summary</vt:lpstr>
      <vt:lpstr>Approval Required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revision>24</cp:revision>
  <dcterms:created xsi:type="dcterms:W3CDTF">2018-09-02T17:12:15Z</dcterms:created>
  <dcterms:modified xsi:type="dcterms:W3CDTF">2021-01-05T08:18:26Z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0x010100BE4A46900855F54F8B1B4A69CC14CF6B</vt:lpwstr>
  </property>
</Properties>
</file>