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3"/>
  </p:notesMasterIdLst>
  <p:sldIdLst>
    <p:sldId id="1496" r:id="rId10"/>
    <p:sldId id="1587" r:id="rId11"/>
    <p:sldId id="1588" r:id="rId12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  <p:cmAuthor id="2" name="Morgan, Neil A" initials="MNA" lastIdx="1" clrIdx="2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A8"/>
    <a:srgbClr val="0000FF"/>
    <a:srgbClr val="CED1E1"/>
    <a:srgbClr val="E8EAF1"/>
    <a:srgbClr val="FFFFFF"/>
    <a:srgbClr val="D8F5FD"/>
    <a:srgbClr val="40D1F5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FB07A7-F61A-47DE-9813-0FD6E8E85F7A}" v="224" dt="2020-12-22T17:03:47.0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01" autoAdjust="0"/>
    <p:restoredTop sz="73323" autoAdjust="0"/>
  </p:normalViewPr>
  <p:slideViewPr>
    <p:cSldViewPr>
      <p:cViewPr varScale="1">
        <p:scale>
          <a:sx n="84" d="100"/>
          <a:sy n="84" d="100"/>
        </p:scale>
        <p:origin x="68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vinderjit Singh" userId="eadb32f3-53cc-459d-aca4-3527f1c9f1da" providerId="ADAL" clId="{15EA362F-879A-4AE9-8D5F-1C5685C971B2}"/>
    <pc:docChg chg="custSel delSld modSld">
      <pc:chgData name="Kulvinderjit Singh" userId="eadb32f3-53cc-459d-aca4-3527f1c9f1da" providerId="ADAL" clId="{15EA362F-879A-4AE9-8D5F-1C5685C971B2}" dt="2020-12-22T13:43:47.025" v="46" actId="20577"/>
      <pc:docMkLst>
        <pc:docMk/>
      </pc:docMkLst>
      <pc:sldChg chg="modSp">
        <pc:chgData name="Kulvinderjit Singh" userId="eadb32f3-53cc-459d-aca4-3527f1c9f1da" providerId="ADAL" clId="{15EA362F-879A-4AE9-8D5F-1C5685C971B2}" dt="2020-12-22T13:43:47.025" v="46" actId="20577"/>
        <pc:sldMkLst>
          <pc:docMk/>
          <pc:sldMk cId="1322450600" sldId="1496"/>
        </pc:sldMkLst>
        <pc:spChg chg="mod">
          <ac:chgData name="Kulvinderjit Singh" userId="eadb32f3-53cc-459d-aca4-3527f1c9f1da" providerId="ADAL" clId="{15EA362F-879A-4AE9-8D5F-1C5685C971B2}" dt="2020-12-22T13:41:18.739" v="21" actId="1036"/>
          <ac:spMkLst>
            <pc:docMk/>
            <pc:sldMk cId="1322450600" sldId="1496"/>
            <ac:spMk id="13" creationId="{B4A14415-880A-4103-A941-D94285FFA045}"/>
          </ac:spMkLst>
        </pc:spChg>
        <pc:graphicFrameChg chg="modGraphic">
          <ac:chgData name="Kulvinderjit Singh" userId="eadb32f3-53cc-459d-aca4-3527f1c9f1da" providerId="ADAL" clId="{15EA362F-879A-4AE9-8D5F-1C5685C971B2}" dt="2020-12-22T13:43:47.025" v="46" actId="20577"/>
          <ac:graphicFrameMkLst>
            <pc:docMk/>
            <pc:sldMk cId="1322450600" sldId="1496"/>
            <ac:graphicFrameMk id="4" creationId="{60E62DC6-3EBE-4901-B700-870330337CDA}"/>
          </ac:graphicFrameMkLst>
        </pc:graphicFrameChg>
      </pc:sldChg>
      <pc:sldChg chg="del">
        <pc:chgData name="Kulvinderjit Singh" userId="eadb32f3-53cc-459d-aca4-3527f1c9f1da" providerId="ADAL" clId="{15EA362F-879A-4AE9-8D5F-1C5685C971B2}" dt="2020-12-22T13:40:11.221" v="0" actId="47"/>
        <pc:sldMkLst>
          <pc:docMk/>
          <pc:sldMk cId="990565954" sldId="1505"/>
        </pc:sldMkLst>
      </pc:sldChg>
      <pc:sldChg chg="addSp delSp">
        <pc:chgData name="Kulvinderjit Singh" userId="eadb32f3-53cc-459d-aca4-3527f1c9f1da" providerId="ADAL" clId="{15EA362F-879A-4AE9-8D5F-1C5685C971B2}" dt="2020-12-22T13:41:28.221" v="23"/>
        <pc:sldMkLst>
          <pc:docMk/>
          <pc:sldMk cId="2491933088" sldId="1587"/>
        </pc:sldMkLst>
        <pc:spChg chg="del">
          <ac:chgData name="Kulvinderjit Singh" userId="eadb32f3-53cc-459d-aca4-3527f1c9f1da" providerId="ADAL" clId="{15EA362F-879A-4AE9-8D5F-1C5685C971B2}" dt="2020-12-22T13:41:26.670" v="22" actId="478"/>
          <ac:spMkLst>
            <pc:docMk/>
            <pc:sldMk cId="2491933088" sldId="1587"/>
            <ac:spMk id="7" creationId="{2392D0AA-D865-40B4-A4C6-461B3E0C1C8D}"/>
          </ac:spMkLst>
        </pc:spChg>
        <pc:spChg chg="add">
          <ac:chgData name="Kulvinderjit Singh" userId="eadb32f3-53cc-459d-aca4-3527f1c9f1da" providerId="ADAL" clId="{15EA362F-879A-4AE9-8D5F-1C5685C971B2}" dt="2020-12-22T13:41:28.221" v="23"/>
          <ac:spMkLst>
            <pc:docMk/>
            <pc:sldMk cId="2491933088" sldId="1587"/>
            <ac:spMk id="8" creationId="{B4B317E7-C98D-4B53-8258-AC8D1A3459EA}"/>
          </ac:spMkLst>
        </pc:spChg>
      </pc:sldChg>
      <pc:sldChg chg="addSp delSp modSp">
        <pc:chgData name="Kulvinderjit Singh" userId="eadb32f3-53cc-459d-aca4-3527f1c9f1da" providerId="ADAL" clId="{15EA362F-879A-4AE9-8D5F-1C5685C971B2}" dt="2020-12-22T13:42:09.509" v="40" actId="20577"/>
        <pc:sldMkLst>
          <pc:docMk/>
          <pc:sldMk cId="239663290" sldId="1588"/>
        </pc:sldMkLst>
        <pc:spChg chg="mod">
          <ac:chgData name="Kulvinderjit Singh" userId="eadb32f3-53cc-459d-aca4-3527f1c9f1da" providerId="ADAL" clId="{15EA362F-879A-4AE9-8D5F-1C5685C971B2}" dt="2020-12-22T13:42:09.509" v="40" actId="20577"/>
          <ac:spMkLst>
            <pc:docMk/>
            <pc:sldMk cId="239663290" sldId="1588"/>
            <ac:spMk id="3" creationId="{6EA47E90-E219-4B1D-BBC4-C3BBC1166FA4}"/>
          </ac:spMkLst>
        </pc:spChg>
        <pc:spChg chg="del">
          <ac:chgData name="Kulvinderjit Singh" userId="eadb32f3-53cc-459d-aca4-3527f1c9f1da" providerId="ADAL" clId="{15EA362F-879A-4AE9-8D5F-1C5685C971B2}" dt="2020-12-22T13:41:32.224" v="24" actId="478"/>
          <ac:spMkLst>
            <pc:docMk/>
            <pc:sldMk cId="239663290" sldId="1588"/>
            <ac:spMk id="4" creationId="{44D353AF-18DE-467E-924F-0F8D20C30F11}"/>
          </ac:spMkLst>
        </pc:spChg>
        <pc:spChg chg="add">
          <ac:chgData name="Kulvinderjit Singh" userId="eadb32f3-53cc-459d-aca4-3527f1c9f1da" providerId="ADAL" clId="{15EA362F-879A-4AE9-8D5F-1C5685C971B2}" dt="2020-12-22T13:41:33.051" v="25"/>
          <ac:spMkLst>
            <pc:docMk/>
            <pc:sldMk cId="239663290" sldId="1588"/>
            <ac:spMk id="5" creationId="{548AAD39-C748-4108-BE98-066C8A139E74}"/>
          </ac:spMkLst>
        </pc:spChg>
      </pc:sldChg>
    </pc:docChg>
  </pc:docChgLst>
  <pc:docChgLst>
    <pc:chgData name="Bali Bahia" userId="254b9dd8-0725-4705-9124-9c4c07dbd514" providerId="ADAL" clId="{7236841D-F822-4BBB-935A-4BE723F6F031}"/>
    <pc:docChg chg="modSld">
      <pc:chgData name="Bali Bahia" userId="254b9dd8-0725-4705-9124-9c4c07dbd514" providerId="ADAL" clId="{7236841D-F822-4BBB-935A-4BE723F6F031}" dt="2020-12-17T15:33:56.837" v="15" actId="20577"/>
      <pc:docMkLst>
        <pc:docMk/>
      </pc:docMkLst>
      <pc:sldChg chg="modSp">
        <pc:chgData name="Bali Bahia" userId="254b9dd8-0725-4705-9124-9c4c07dbd514" providerId="ADAL" clId="{7236841D-F822-4BBB-935A-4BE723F6F031}" dt="2020-12-17T15:33:56.837" v="15" actId="20577"/>
        <pc:sldMkLst>
          <pc:docMk/>
          <pc:sldMk cId="1322450600" sldId="1496"/>
        </pc:sldMkLst>
        <pc:graphicFrameChg chg="modGraphic">
          <ac:chgData name="Bali Bahia" userId="254b9dd8-0725-4705-9124-9c4c07dbd514" providerId="ADAL" clId="{7236841D-F822-4BBB-935A-4BE723F6F031}" dt="2020-12-17T15:33:56.837" v="15" actId="20577"/>
          <ac:graphicFrameMkLst>
            <pc:docMk/>
            <pc:sldMk cId="1322450600" sldId="1496"/>
            <ac:graphicFrameMk id="4" creationId="{60E62DC6-3EBE-4901-B700-870330337CDA}"/>
          </ac:graphicFrameMkLst>
        </pc:graphicFrameChg>
      </pc:sldChg>
      <pc:sldChg chg="addSp modSp">
        <pc:chgData name="Bali Bahia" userId="254b9dd8-0725-4705-9124-9c4c07dbd514" providerId="ADAL" clId="{7236841D-F822-4BBB-935A-4BE723F6F031}" dt="2020-12-17T15:33:07.884" v="3" actId="17032"/>
        <pc:sldMkLst>
          <pc:docMk/>
          <pc:sldMk cId="2491933088" sldId="1587"/>
        </pc:sldMkLst>
        <pc:cxnChg chg="add mod">
          <ac:chgData name="Bali Bahia" userId="254b9dd8-0725-4705-9124-9c4c07dbd514" providerId="ADAL" clId="{7236841D-F822-4BBB-935A-4BE723F6F031}" dt="2020-12-17T15:33:07.884" v="3" actId="17032"/>
          <ac:cxnSpMkLst>
            <pc:docMk/>
            <pc:sldMk cId="2491933088" sldId="1587"/>
            <ac:cxnSpMk id="6" creationId="{CAC793F1-7DF5-47B9-A153-79D86A17D94A}"/>
          </ac:cxnSpMkLst>
        </pc:cxnChg>
      </pc:sldChg>
    </pc:docChg>
  </pc:docChgLst>
  <pc:docChgLst>
    <pc:chgData name="Bali Bahia" userId="254b9dd8-0725-4705-9124-9c4c07dbd514" providerId="ADAL" clId="{7BFB07A7-F61A-47DE-9813-0FD6E8E85F7A}"/>
    <pc:docChg chg="custSel modSld">
      <pc:chgData name="Bali Bahia" userId="254b9dd8-0725-4705-9124-9c4c07dbd514" providerId="ADAL" clId="{7BFB07A7-F61A-47DE-9813-0FD6E8E85F7A}" dt="2020-12-22T17:03:47.019" v="223" actId="20577"/>
      <pc:docMkLst>
        <pc:docMk/>
      </pc:docMkLst>
      <pc:sldChg chg="modSp">
        <pc:chgData name="Bali Bahia" userId="254b9dd8-0725-4705-9124-9c4c07dbd514" providerId="ADAL" clId="{7BFB07A7-F61A-47DE-9813-0FD6E8E85F7A}" dt="2020-12-22T17:03:47.019" v="223" actId="20577"/>
        <pc:sldMkLst>
          <pc:docMk/>
          <pc:sldMk cId="1322450600" sldId="1496"/>
        </pc:sldMkLst>
        <pc:graphicFrameChg chg="modGraphic">
          <ac:chgData name="Bali Bahia" userId="254b9dd8-0725-4705-9124-9c4c07dbd514" providerId="ADAL" clId="{7BFB07A7-F61A-47DE-9813-0FD6E8E85F7A}" dt="2020-12-22T17:03:47.019" v="223" actId="20577"/>
          <ac:graphicFrameMkLst>
            <pc:docMk/>
            <pc:sldMk cId="1322450600" sldId="1496"/>
            <ac:graphicFrameMk id="4" creationId="{60E62DC6-3EBE-4901-B700-870330337CDA}"/>
          </ac:graphicFrameMkLst>
        </pc:graphicFrameChg>
      </pc:sldChg>
      <pc:sldChg chg="addSp delSp modSp">
        <pc:chgData name="Bali Bahia" userId="254b9dd8-0725-4705-9124-9c4c07dbd514" providerId="ADAL" clId="{7BFB07A7-F61A-47DE-9813-0FD6E8E85F7A}" dt="2020-12-22T17:03:28.241" v="213" actId="17032"/>
        <pc:sldMkLst>
          <pc:docMk/>
          <pc:sldMk cId="2491933088" sldId="1587"/>
        </pc:sldMkLst>
        <pc:picChg chg="add del">
          <ac:chgData name="Bali Bahia" userId="254b9dd8-0725-4705-9124-9c4c07dbd514" providerId="ADAL" clId="{7BFB07A7-F61A-47DE-9813-0FD6E8E85F7A}" dt="2020-12-22T17:00:25.538" v="204"/>
          <ac:picMkLst>
            <pc:docMk/>
            <pc:sldMk cId="2491933088" sldId="1587"/>
            <ac:picMk id="3" creationId="{E083EDCE-3968-46D9-84D7-DB8B2AC3175D}"/>
          </ac:picMkLst>
        </pc:picChg>
        <pc:picChg chg="del">
          <ac:chgData name="Bali Bahia" userId="254b9dd8-0725-4705-9124-9c4c07dbd514" providerId="ADAL" clId="{7BFB07A7-F61A-47DE-9813-0FD6E8E85F7A}" dt="2020-12-22T17:01:04.565" v="206" actId="478"/>
          <ac:picMkLst>
            <pc:docMk/>
            <pc:sldMk cId="2491933088" sldId="1587"/>
            <ac:picMk id="4" creationId="{9EC580FC-82C1-4C61-BB09-C8CD38EED616}"/>
          </ac:picMkLst>
        </pc:picChg>
        <pc:picChg chg="add del mod">
          <ac:chgData name="Bali Bahia" userId="254b9dd8-0725-4705-9124-9c4c07dbd514" providerId="ADAL" clId="{7BFB07A7-F61A-47DE-9813-0FD6E8E85F7A}" dt="2020-12-22T17:01:51.150" v="208" actId="478"/>
          <ac:picMkLst>
            <pc:docMk/>
            <pc:sldMk cId="2491933088" sldId="1587"/>
            <ac:picMk id="7" creationId="{C363E824-1126-48D3-B945-35DD86E3E56A}"/>
          </ac:picMkLst>
        </pc:picChg>
        <pc:picChg chg="add">
          <ac:chgData name="Bali Bahia" userId="254b9dd8-0725-4705-9124-9c4c07dbd514" providerId="ADAL" clId="{7BFB07A7-F61A-47DE-9813-0FD6E8E85F7A}" dt="2020-12-22T17:03:07.449" v="210"/>
          <ac:picMkLst>
            <pc:docMk/>
            <pc:sldMk cId="2491933088" sldId="1587"/>
            <ac:picMk id="9" creationId="{96E2738F-1ABF-46E1-B63C-6669EBA2C2BF}"/>
          </ac:picMkLst>
        </pc:picChg>
        <pc:cxnChg chg="del">
          <ac:chgData name="Bali Bahia" userId="254b9dd8-0725-4705-9124-9c4c07dbd514" providerId="ADAL" clId="{7BFB07A7-F61A-47DE-9813-0FD6E8E85F7A}" dt="2020-12-22T17:01:54.939" v="209" actId="478"/>
          <ac:cxnSpMkLst>
            <pc:docMk/>
            <pc:sldMk cId="2491933088" sldId="1587"/>
            <ac:cxnSpMk id="6" creationId="{CAC793F1-7DF5-47B9-A153-79D86A17D94A}"/>
          </ac:cxnSpMkLst>
        </pc:cxnChg>
        <pc:cxnChg chg="add mod">
          <ac:chgData name="Bali Bahia" userId="254b9dd8-0725-4705-9124-9c4c07dbd514" providerId="ADAL" clId="{7BFB07A7-F61A-47DE-9813-0FD6E8E85F7A}" dt="2020-12-22T17:03:28.241" v="213" actId="17032"/>
          <ac:cxnSpMkLst>
            <pc:docMk/>
            <pc:sldMk cId="2491933088" sldId="1587"/>
            <ac:cxnSpMk id="11" creationId="{EA74E631-F653-4B05-A31E-F7CA0C080C79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22/12/2020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84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524" y="-20538"/>
            <a:ext cx="8432276" cy="637580"/>
          </a:xfrm>
        </p:spPr>
        <p:txBody>
          <a:bodyPr>
            <a:normAutofit/>
          </a:bodyPr>
          <a:lstStyle/>
          <a:p>
            <a:r>
              <a:rPr lang="en-GB" sz="2000" dirty="0"/>
              <a:t> XRN5294 - Minor Release Drop 9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395153"/>
              </p:ext>
            </p:extLst>
          </p:nvPr>
        </p:nvGraphicFramePr>
        <p:xfrm>
          <a:off x="254524" y="483518"/>
          <a:ext cx="8663201" cy="4451381"/>
        </p:xfrm>
        <a:graphic>
          <a:graphicData uri="http://schemas.openxmlformats.org/drawingml/2006/table">
            <a:tbl>
              <a:tblPr firstRow="1" bandRow="1"/>
              <a:tblGrid>
                <a:gridCol w="831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8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21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endParaRPr lang="en-GB" sz="1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588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1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30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There are 2 changes for Minor Release Drop 9 to be implemented.  The proposed implementation date is 20</a:t>
                      </a:r>
                      <a:r>
                        <a:rPr kumimoji="0"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 March 2021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kumimoji="0"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900" b="1" dirty="0">
                          <a:latin typeface="+mn-lt"/>
                        </a:rPr>
                        <a:t>XRN5080</a:t>
                      </a:r>
                      <a:r>
                        <a:rPr lang="en-GB" sz="900" dirty="0">
                          <a:latin typeface="+mn-lt"/>
                        </a:rPr>
                        <a:t>- Change to the FSG process for DN’s</a:t>
                      </a:r>
                      <a:endParaRPr lang="en-GB" sz="900" b="0" dirty="0">
                        <a:latin typeface="+mn-lt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900" b="1" dirty="0">
                          <a:latin typeface="+mn-lt"/>
                        </a:rPr>
                        <a:t>XRN5135</a:t>
                      </a:r>
                      <a:r>
                        <a:rPr lang="en-GB" sz="900" dirty="0">
                          <a:latin typeface="+mn-lt"/>
                        </a:rPr>
                        <a:t> – Change to UK Link invoices to include registered name and addresses</a:t>
                      </a:r>
                      <a:endParaRPr lang="en-GB" sz="900" b="0" dirty="0">
                        <a:latin typeface="+mn-lt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Design sessions completed ahead of schedule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Test Case Scenario and First Usage session in progress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Testing planned to start 18</a:t>
                      </a:r>
                      <a:r>
                        <a:rPr kumimoji="0"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th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 January 2021 to plan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Minor Release 9 is also managing the defect fix from Minor Release Drop </a:t>
                      </a:r>
                      <a:r>
                        <a:rPr kumimoji="0" lang="en-GB" sz="9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8 which is  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to be completed before the February AQ run</a:t>
                      </a: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2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No major risks to highlight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2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Changes are being delivered as part of Minor Release Budget 20/21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25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Weekly monitoring of Xoserve SME and Business Process Users to support testing phase and Implementation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0932F9EA-D945-459F-8F00-091B3CFCAABE}"/>
              </a:ext>
            </a:extLst>
          </p:cNvPr>
          <p:cNvSpPr/>
          <p:nvPr/>
        </p:nvSpPr>
        <p:spPr>
          <a:xfrm>
            <a:off x="7956376" y="1275536"/>
            <a:ext cx="245433" cy="2538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0F57896-72F6-46F0-8DCF-1B43A706D61C}"/>
              </a:ext>
            </a:extLst>
          </p:cNvPr>
          <p:cNvSpPr/>
          <p:nvPr/>
        </p:nvSpPr>
        <p:spPr>
          <a:xfrm>
            <a:off x="2338519" y="1310381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7D341B2-AF9B-4E48-A146-835712CA3A8C}"/>
              </a:ext>
            </a:extLst>
          </p:cNvPr>
          <p:cNvSpPr/>
          <p:nvPr/>
        </p:nvSpPr>
        <p:spPr>
          <a:xfrm>
            <a:off x="4187490" y="1275536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D207D77-40A5-468F-B366-AEDF36545FBF}"/>
              </a:ext>
            </a:extLst>
          </p:cNvPr>
          <p:cNvSpPr/>
          <p:nvPr/>
        </p:nvSpPr>
        <p:spPr>
          <a:xfrm>
            <a:off x="6036849" y="1291641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A14415-880A-4103-A941-D94285FFA045}"/>
              </a:ext>
            </a:extLst>
          </p:cNvPr>
          <p:cNvSpPr txBox="1"/>
          <p:nvPr/>
        </p:nvSpPr>
        <p:spPr>
          <a:xfrm>
            <a:off x="107504" y="4963983"/>
            <a:ext cx="9036496" cy="2000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b="1" dirty="0">
                <a:solidFill>
                  <a:srgbClr val="1D3E61"/>
                </a:solidFill>
              </a:rPr>
              <a:t>Updated as of 17</a:t>
            </a:r>
            <a:r>
              <a:rPr lang="en-GB" sz="700" b="1" baseline="30000" dirty="0">
                <a:solidFill>
                  <a:srgbClr val="1D3E61"/>
                </a:solidFill>
              </a:rPr>
              <a:t>th</a:t>
            </a:r>
            <a:r>
              <a:rPr lang="en-GB" sz="700" b="1" dirty="0">
                <a:solidFill>
                  <a:srgbClr val="1D3E61"/>
                </a:solidFill>
              </a:rPr>
              <a:t> December 2020</a:t>
            </a:r>
          </a:p>
        </p:txBody>
      </p:sp>
    </p:spTree>
    <p:extLst>
      <p:ext uri="{BB962C8B-B14F-4D97-AF65-F5344CB8AC3E}">
        <p14:creationId xmlns:p14="http://schemas.microsoft.com/office/powerpoint/2010/main" val="132245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360040"/>
          </a:xfrm>
        </p:spPr>
        <p:txBody>
          <a:bodyPr>
            <a:noAutofit/>
          </a:bodyPr>
          <a:lstStyle/>
          <a:p>
            <a:r>
              <a:rPr lang="en-GB" sz="2000" dirty="0"/>
              <a:t> XRN5294 - Minor Release Drop 9 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0" y="354039"/>
            <a:ext cx="90364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 b="1" dirty="0">
              <a:solidFill>
                <a:srgbClr val="1D3E6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B317E7-C98D-4B53-8258-AC8D1A3459EA}"/>
              </a:ext>
            </a:extLst>
          </p:cNvPr>
          <p:cNvSpPr txBox="1"/>
          <p:nvPr/>
        </p:nvSpPr>
        <p:spPr>
          <a:xfrm>
            <a:off x="107504" y="4963983"/>
            <a:ext cx="9036496" cy="2000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b="1" dirty="0">
                <a:solidFill>
                  <a:srgbClr val="1D3E61"/>
                </a:solidFill>
              </a:rPr>
              <a:t>Updated as of 17</a:t>
            </a:r>
            <a:r>
              <a:rPr lang="en-GB" sz="700" b="1" baseline="30000" dirty="0">
                <a:solidFill>
                  <a:srgbClr val="1D3E61"/>
                </a:solidFill>
              </a:rPr>
              <a:t>th</a:t>
            </a:r>
            <a:r>
              <a:rPr lang="en-GB" sz="700" b="1" dirty="0">
                <a:solidFill>
                  <a:srgbClr val="1D3E61"/>
                </a:solidFill>
              </a:rPr>
              <a:t> December 2020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E2738F-1ABF-46E1-B63C-6669EBA2C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624" y="897000"/>
            <a:ext cx="7386751" cy="334950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A74E631-F653-4B05-A31E-F7CA0C080C79}"/>
              </a:ext>
            </a:extLst>
          </p:cNvPr>
          <p:cNvCxnSpPr/>
          <p:nvPr/>
        </p:nvCxnSpPr>
        <p:spPr>
          <a:xfrm>
            <a:off x="2987824" y="1131590"/>
            <a:ext cx="0" cy="324036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93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673B9-6F65-4AB6-99EE-A9AE202D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XRN5294 - Minor Release 9 Summary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A47E90-E219-4B1D-BBC4-C3BBC1166FA4}"/>
              </a:ext>
            </a:extLst>
          </p:cNvPr>
          <p:cNvSpPr/>
          <p:nvPr/>
        </p:nvSpPr>
        <p:spPr>
          <a:xfrm>
            <a:off x="611560" y="1131590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9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There are 2 changes for Minor Release 9 to be implemented.  The proposed implementation date is 20th March 2021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9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GB" sz="900" b="1" dirty="0"/>
              <a:t>XRN5080</a:t>
            </a:r>
            <a:r>
              <a:rPr lang="en-GB" sz="900" dirty="0"/>
              <a:t>- Change to the FSG process for DN’s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GB" sz="900" b="1" dirty="0"/>
              <a:t>XRN5135</a:t>
            </a:r>
            <a:r>
              <a:rPr lang="en-GB" sz="900" dirty="0"/>
              <a:t> – Change to UK Link invoices to include registered name and addresses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8AAD39-C748-4108-BE98-066C8A139E74}"/>
              </a:ext>
            </a:extLst>
          </p:cNvPr>
          <p:cNvSpPr txBox="1"/>
          <p:nvPr/>
        </p:nvSpPr>
        <p:spPr>
          <a:xfrm>
            <a:off x="107504" y="4963983"/>
            <a:ext cx="9036496" cy="2000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b="1" dirty="0">
                <a:solidFill>
                  <a:srgbClr val="1D3E61"/>
                </a:solidFill>
              </a:rPr>
              <a:t>Updated as of 17</a:t>
            </a:r>
            <a:r>
              <a:rPr lang="en-GB" sz="700" b="1" baseline="30000" dirty="0">
                <a:solidFill>
                  <a:srgbClr val="1D3E61"/>
                </a:solidFill>
              </a:rPr>
              <a:t>th</a:t>
            </a:r>
            <a:r>
              <a:rPr lang="en-GB" sz="700" b="1" dirty="0">
                <a:solidFill>
                  <a:srgbClr val="1D3E61"/>
                </a:solidFill>
              </a:rPr>
              <a:t> December 2020</a:t>
            </a:r>
          </a:p>
        </p:txBody>
      </p:sp>
    </p:spTree>
    <p:extLst>
      <p:ext uri="{BB962C8B-B14F-4D97-AF65-F5344CB8AC3E}">
        <p14:creationId xmlns:p14="http://schemas.microsoft.com/office/powerpoint/2010/main" val="239663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11f1cc19-a6a2-4477-822b-8358f9edc374"/>
    <ds:schemaRef ds:uri="103fba77-31dd-4780-83f9-c54f26c3a260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339F80-DC5B-4ABF-BE58-2D7E4A2927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24504</TotalTime>
  <Words>218</Words>
  <Application>Microsoft Office PowerPoint</Application>
  <PresentationFormat>On-screen Show (16:9)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Verdana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 XRN5294 - Minor Release Drop 9 Status Update</vt:lpstr>
      <vt:lpstr> XRN5294 - Minor Release Drop 9 Timelines</vt:lpstr>
      <vt:lpstr>XRN5294 - Minor Release 9 Summary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Bali Bahia</cp:lastModifiedBy>
  <cp:revision>768</cp:revision>
  <cp:lastPrinted>2019-05-07T07:36:37Z</cp:lastPrinted>
  <dcterms:created xsi:type="dcterms:W3CDTF">2018-09-02T17:12:15Z</dcterms:created>
  <dcterms:modified xsi:type="dcterms:W3CDTF">2020-12-22T17:03:51Z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0x010100BE4A46900855F54F8B1B4A69CC14CF6B</vt:lpwstr>
  </property>
</Properties>
</file>