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3725C-A64D-4618-BC6C-E30C1DC1B616}" v="3734" dt="2020-12-22T16:53:46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2-22T16:53:46.118" v="3733" actId="20577"/>
      <pc:docMkLst>
        <pc:docMk/>
      </pc:docMkLst>
      <pc:sldChg chg="modSp">
        <pc:chgData name="Mark Pollard" userId="d6ed55df-a156-402a-9aa4-8a8d6ec52d24" providerId="ADAL" clId="{C883725C-A64D-4618-BC6C-E30C1DC1B616}" dt="2020-12-22T16:37:41.912" v="3430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2-22T16:37:41.912" v="343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2-22T16:53:46.118" v="3733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2-22T16:53:46.118" v="37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2-22T16:39:39.066" v="3465"/>
        <pc:sldMkLst>
          <pc:docMk/>
          <pc:sldMk cId="1284509169" sldId="533"/>
        </pc:sldMkLst>
        <pc:spChg chg="add del mod">
          <ac:chgData name="Mark Pollard" userId="d6ed55df-a156-402a-9aa4-8a8d6ec52d24" providerId="ADAL" clId="{C883725C-A64D-4618-BC6C-E30C1DC1B616}" dt="2020-11-27T10:53:27.064" v="3159"/>
          <ac:spMkLst>
            <pc:docMk/>
            <pc:sldMk cId="1284509169" sldId="533"/>
            <ac:spMk id="3" creationId="{A756970C-0BA3-47BD-8FBB-B6EDE6DCBD9E}"/>
          </ac:spMkLst>
        </pc:spChg>
        <pc:picChg chg="add">
          <ac:chgData name="Mark Pollard" userId="d6ed55df-a156-402a-9aa4-8a8d6ec52d24" providerId="ADAL" clId="{C883725C-A64D-4618-BC6C-E30C1DC1B616}" dt="2020-12-22T16:39:39.066" v="3465"/>
          <ac:picMkLst>
            <pc:docMk/>
            <pc:sldMk cId="1284509169" sldId="533"/>
            <ac:picMk id="2" creationId="{95451121-EBD6-4646-9051-2E9EE8AE7384}"/>
          </ac:picMkLst>
        </pc:picChg>
        <pc:picChg chg="add del">
          <ac:chgData name="Mark Pollard" userId="d6ed55df-a156-402a-9aa4-8a8d6ec52d24" providerId="ADAL" clId="{C883725C-A64D-4618-BC6C-E30C1DC1B616}" dt="2020-12-03T20:28:58.304" v="3271" actId="478"/>
          <ac:picMkLst>
            <pc:docMk/>
            <pc:sldMk cId="1284509169" sldId="533"/>
            <ac:picMk id="2" creationId="{DE23110D-03AA-4406-BE4E-D4A3D101D34E}"/>
          </ac:picMkLst>
        </pc:picChg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2-22T16:39:36.750" v="3464" actId="478"/>
          <ac:picMkLst>
            <pc:docMk/>
            <pc:sldMk cId="1284509169" sldId="533"/>
            <ac:picMk id="3" creationId="{65BD8F2D-EC71-4AE7-B444-1AB65A496FFA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 del">
          <ac:chgData name="Mark Pollard" userId="d6ed55df-a156-402a-9aa4-8a8d6ec52d24" providerId="ADAL" clId="{C883725C-A64D-4618-BC6C-E30C1DC1B616}" dt="2020-11-27T10:52:12.728" v="3133" actId="478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January 2021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currently experiencing limited impact regarding current COVID-19 restrictions 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February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91% of all migrations have been completed</a:t>
            </a:r>
          </a:p>
          <a:p>
            <a:pPr lvl="1"/>
            <a:r>
              <a:rPr lang="en-US" sz="1200" kern="0" dirty="0">
                <a:latin typeface="Arial"/>
                <a:cs typeface="Arial"/>
              </a:rPr>
              <a:t>16 IX sites remaining</a:t>
            </a:r>
          </a:p>
          <a:p>
            <a:pPr lvl="1"/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Legacy support has been extended on the minimum term (3 months) to mitigate any impact to further COVID-19 restrictions on the final migrations</a:t>
            </a:r>
            <a:endParaRPr lang="en-US" sz="1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451121-EBD6-4646-9051-2E9EE8AE7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5b14776a-25fa-4f57-ace4-8ef8b5833d48"/>
    <ds:schemaRef ds:uri="http://schemas.microsoft.com/office/infopath/2007/PartnerControls"/>
    <ds:schemaRef ds:uri="http://schemas.openxmlformats.org/package/2006/metadata/core-properties"/>
    <ds:schemaRef ds:uri="24938e36-1604-481e-b36a-cfeb5237cbd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1B4187B-8298-4BA8-B5BB-40B4DEFE1073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1548</TotalTime>
  <Words>97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2020-12-22T16:53:51Z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