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D0004-BA60-48EF-A61A-3A2F8A8CD37B}" v="202" dt="2021-01-11T12:29:15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20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January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8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January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December 2020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704408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56140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23146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65988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29290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73455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76963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42915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9046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8</a:t>
            </a:r>
            <a:r>
              <a:rPr lang="en-GB" sz="900" b="1" baseline="30000" dirty="0"/>
              <a:t>th</a:t>
            </a:r>
            <a:r>
              <a:rPr lang="en-GB" sz="900" b="1" dirty="0"/>
              <a:t> January 2021</a:t>
            </a:r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F34EC223-EB3E-4F3E-8FB6-63D989D93F3B}"/>
              </a:ext>
            </a:extLst>
          </p:cNvPr>
          <p:cNvSpPr/>
          <p:nvPr/>
        </p:nvSpPr>
        <p:spPr>
          <a:xfrm>
            <a:off x="7088862" y="351113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2E2C7155-2BF6-455D-A495-26445E5E4110}"/>
              </a:ext>
            </a:extLst>
          </p:cNvPr>
          <p:cNvSpPr/>
          <p:nvPr/>
        </p:nvSpPr>
        <p:spPr>
          <a:xfrm rot="5400000">
            <a:off x="3234598" y="2344339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7DC968CC-C73C-4DFD-BE84-1CA4D3394188}"/>
              </a:ext>
            </a:extLst>
          </p:cNvPr>
          <p:cNvSpPr/>
          <p:nvPr/>
        </p:nvSpPr>
        <p:spPr>
          <a:xfrm rot="16200000">
            <a:off x="7023177" y="122545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66563BF1-50CC-4E85-A8A1-EFA64449619B}"/>
              </a:ext>
            </a:extLst>
          </p:cNvPr>
          <p:cNvSpPr/>
          <p:nvPr/>
        </p:nvSpPr>
        <p:spPr>
          <a:xfrm rot="5400000">
            <a:off x="7023177" y="2362127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0" name="Arrow: Left-Right 39">
            <a:extLst>
              <a:ext uri="{FF2B5EF4-FFF2-40B4-BE49-F238E27FC236}">
                <a16:creationId xmlns:a16="http://schemas.microsoft.com/office/drawing/2014/main" id="{4D7A50B8-CFA3-4FD0-97AF-D5612CD83E8B}"/>
              </a:ext>
            </a:extLst>
          </p:cNvPr>
          <p:cNvSpPr/>
          <p:nvPr/>
        </p:nvSpPr>
        <p:spPr>
          <a:xfrm>
            <a:off x="3280418" y="132400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7A9C9829-3AC6-47EF-8F14-23FDC50E74B0}"/>
              </a:ext>
            </a:extLst>
          </p:cNvPr>
          <p:cNvSpPr/>
          <p:nvPr/>
        </p:nvSpPr>
        <p:spPr>
          <a:xfrm rot="5400000">
            <a:off x="7023177" y="455514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F84DA025-7D80-4E32-92BD-C5C6A9F03DA3}"/>
              </a:ext>
            </a:extLst>
          </p:cNvPr>
          <p:cNvSpPr/>
          <p:nvPr/>
        </p:nvSpPr>
        <p:spPr>
          <a:xfrm rot="5400000">
            <a:off x="3234598" y="455514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8</a:t>
            </a:r>
            <a:r>
              <a:rPr lang="en-GB" sz="1400" baseline="30000" dirty="0"/>
              <a:t>th</a:t>
            </a:r>
            <a:r>
              <a:rPr lang="en-GB" sz="1400" dirty="0"/>
              <a:t> January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9D159F-6EEF-4D91-90FE-6E8B1AC7B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28" y="443621"/>
            <a:ext cx="8276344" cy="451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01f7a547-d57a-44ce-a211-81869c79743b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092569d-7549-4f1f-b838-122d264c6bd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8FBA18-FEF9-4A09-BE11-35F81517F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36967</TotalTime>
  <Words>197</Words>
  <Application>Microsoft Office PowerPoint</Application>
  <PresentationFormat>On-screen Show (16:9)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December 2020 Period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2021-01-11T15:34:15Z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