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458" r:id="rId10"/>
    <p:sldId id="301" r:id="rId11"/>
    <p:sldId id="1465" r:id="rId12"/>
    <p:sldId id="1461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C529E-B175-426F-A11B-BF1DD197EA7B}" v="418" dt="2021-02-10T17:20:27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13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January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480972"/>
              </p:ext>
            </p:extLst>
          </p:nvPr>
        </p:nvGraphicFramePr>
        <p:xfrm>
          <a:off x="107504" y="434493"/>
          <a:ext cx="8928992" cy="3223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5298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 dirty="0">
                          <a:effectLst/>
                          <a:latin typeface="+mn-lt"/>
                        </a:rPr>
                        <a:t>H100 Fife Project - Phase 1 (Initial Assessment) </a:t>
                      </a:r>
                      <a:endParaRPr lang="en-GB" sz="1000" b="0" i="0" u="none" strike="noStrike" kern="1200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Service Area 1</a:t>
                      </a: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Manage supply point registration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532931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5299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b="0" i="0" u="none" strike="noStrike" kern="1200" noProof="0" dirty="0">
                          <a:effectLst/>
                        </a:rPr>
                        <a:t>Future Billing Methodology (analysis only) </a:t>
                      </a:r>
                      <a:endParaRPr lang="en-GB" sz="1000" b="0" i="0" u="none" strike="noStrike" kern="1200" noProof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into Capture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5309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b="0" i="0" u="none" strike="noStrike" kern="1200" noProof="0" dirty="0">
                          <a:effectLst/>
                        </a:rPr>
                        <a:t>FSG: Automating the FSR (Mod0565) process </a:t>
                      </a:r>
                      <a:endParaRPr lang="en-GB" sz="1000" b="0" i="0" u="none" strike="noStrike" kern="1200" noProof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into Capture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NTS Capacity, LDZ Capacity, Commodity, Reconciliation, Ad-hoc adjustment and balancing invoices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5318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b="0" i="0" u="none" strike="noStrike" kern="1200" noProof="0" dirty="0">
                          <a:effectLst/>
                        </a:rPr>
                        <a:t>Assessing Supplier MPID Reassignment  (analysis only) </a:t>
                      </a:r>
                      <a:endParaRPr lang="en-GB" sz="1000" b="0" i="0" u="none" strike="noStrike" kern="1200" noProof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into Capture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5319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 b="0" i="0" u="none" strike="noStrike" kern="1200" noProof="0" dirty="0">
                          <a:effectLst/>
                        </a:rPr>
                        <a:t>Assessing MPID Reassignment for All Party Types (analysis only) </a:t>
                      </a:r>
                      <a:endParaRPr lang="en-GB" sz="1000" b="0" i="0" u="none" strike="noStrike" kern="1200" noProof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808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0E48E0E-B6A8-4E36-B804-D0CEA2973BEA}"/>
              </a:ext>
            </a:extLst>
          </p:cNvPr>
          <p:cNvSpPr txBox="1">
            <a:spLocks/>
          </p:cNvSpPr>
          <p:nvPr/>
        </p:nvSpPr>
        <p:spPr>
          <a:xfrm>
            <a:off x="251520" y="22686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Solution Review Outcomes – January Change Packs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3D398C9-9A33-46F7-9AAD-EB4C12154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916132"/>
              </p:ext>
            </p:extLst>
          </p:nvPr>
        </p:nvGraphicFramePr>
        <p:xfrm>
          <a:off x="107847" y="668642"/>
          <a:ext cx="8928306" cy="1019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1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17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COVID-19 Capacity Retention Process (Mod730V) </a:t>
                      </a:r>
                      <a:endParaRPr lang="en-GB" sz="11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into a </a:t>
                      </a:r>
                      <a:r>
                        <a:rPr lang="en-GB" sz="1100" dirty="0" err="1"/>
                        <a:t>adhoc</a:t>
                      </a:r>
                      <a:r>
                        <a:rPr lang="en-GB" sz="1100" dirty="0"/>
                        <a:t>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</a:tbl>
          </a:graphicData>
        </a:graphic>
      </p:graphicFrame>
      <p:sp>
        <p:nvSpPr>
          <p:cNvPr id="4" name="Title 5">
            <a:extLst>
              <a:ext uri="{FF2B5EF4-FFF2-40B4-BE49-F238E27FC236}">
                <a16:creationId xmlns:a16="http://schemas.microsoft.com/office/drawing/2014/main" id="{E584D4ED-8768-4F6F-9854-12FB1DB9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1" y="1851670"/>
            <a:ext cx="8928992" cy="504057"/>
          </a:xfrm>
        </p:spPr>
        <p:txBody>
          <a:bodyPr>
            <a:normAutofit/>
          </a:bodyPr>
          <a:lstStyle/>
          <a:p>
            <a:r>
              <a:rPr lang="en-GB" sz="2200" dirty="0"/>
              <a:t>Detailed Design Outcomes – January Change Packs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B142507-7367-4092-B959-BB55D2329E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16184"/>
              </p:ext>
            </p:extLst>
          </p:nvPr>
        </p:nvGraphicFramePr>
        <p:xfrm>
          <a:off x="107161" y="2355727"/>
          <a:ext cx="8928305" cy="256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XRN5038 Convert Class 2, 3 or 4 meter points to Class 1 when G1.6.15 criteria are met (MOD 0691)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Solution Approved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This change will need to go back to ChMC in March for the implementation date to be 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Failure to Supply Gas (FSG/GSOP1) – System Changes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 for MiR9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358722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DNO and NTS Invoices to Shippers and DNs VAT compliance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 for MiR9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29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0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D89B92FD-FDCD-457E-B292-6BDF8D08914E}"/>
              </a:ext>
            </a:extLst>
          </p:cNvPr>
          <p:cNvSpPr txBox="1">
            <a:spLocks/>
          </p:cNvSpPr>
          <p:nvPr/>
        </p:nvSpPr>
        <p:spPr>
          <a:xfrm>
            <a:off x="457200" y="268841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B6A0B3-F149-4375-87A6-CD803B4426C8}"/>
              </a:ext>
            </a:extLst>
          </p:cNvPr>
          <p:cNvSpPr txBox="1">
            <a:spLocks/>
          </p:cNvSpPr>
          <p:nvPr/>
        </p:nvSpPr>
        <p:spPr>
          <a:xfrm>
            <a:off x="457200" y="915566"/>
            <a:ext cx="8496944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BER Approved:</a:t>
            </a:r>
          </a:p>
          <a:p>
            <a:r>
              <a:rPr lang="en-US" sz="2800" dirty="0"/>
              <a:t>XRN5135 DNO and NTS Invoices to Shippers and DNs VAT compliance </a:t>
            </a:r>
          </a:p>
          <a:p>
            <a:r>
              <a:rPr lang="en-US" sz="2800" dirty="0"/>
              <a:t>XRN4876 Changes to PARR reporting – provide further data to PAFA to aid analysis of performance reporting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3092569d-7549-4f1f-b838-122d264c6bd8"/>
    <ds:schemaRef ds:uri="http://schemas.openxmlformats.org/package/2006/metadata/core-properties"/>
    <ds:schemaRef ds:uri="01f7a547-d57a-44ce-a211-81869c79743b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841421-15AC-4497-B9D1-97758B056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20454</TotalTime>
  <Words>269</Words>
  <Application>Microsoft Office PowerPoint</Application>
  <PresentationFormat>On-screen Show (16:9)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January Change Packs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651</cp:revision>
  <cp:lastPrinted>2019-05-07T07:36:37Z</cp:lastPrinted>
  <dcterms:created xsi:type="dcterms:W3CDTF">2018-09-02T17:12:15Z</dcterms:created>
  <dcterms:modified xsi:type="dcterms:W3CDTF">2021-02-10T18:42:46Z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