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63" r:id="rId5"/>
    <p:sldId id="464" r:id="rId6"/>
    <p:sldId id="468" r:id="rId7"/>
    <p:sldId id="466" r:id="rId8"/>
    <p:sldId id="472" r:id="rId9"/>
    <p:sldId id="473" r:id="rId10"/>
    <p:sldId id="474" r:id="rId11"/>
    <p:sldId id="465" r:id="rId12"/>
    <p:sldId id="469" r:id="rId13"/>
    <p:sldId id="471" r:id="rId14"/>
    <p:sldId id="4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e Williams" initials="JW" lastIdx="1" clrIdx="0">
    <p:extLst>
      <p:ext uri="{19B8F6BF-5375-455C-9EA6-DF929625EA0E}">
        <p15:presenceInfo xmlns:p15="http://schemas.microsoft.com/office/powerpoint/2012/main" userId="S::Joanne.Williams@xoserve.com::d39fd7a2-e977-4005-a1b8-665cd7ce1f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23A521-BAC7-8701-9EB2-77561476755D}" v="534" dt="2021-02-08T11:38:47.057"/>
    <p1510:client id="{D77B2E67-9D3E-7A73-19B7-FEEA9ED7D457}" v="69" dt="2021-02-05T10:26:18.012"/>
    <p1510:client id="{E1C0DD51-453E-47CB-849F-EE328C40C02B}" v="196" dt="2021-02-05T10:15:22.3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e Williams" userId="d39fd7a2-e977-4005-a1b8-665cd7ce1fbd" providerId="ADAL" clId="{E1C0DD51-453E-47CB-849F-EE328C40C02B}"/>
    <pc:docChg chg="modSld">
      <pc:chgData name="Joanne Williams" userId="d39fd7a2-e977-4005-a1b8-665cd7ce1fbd" providerId="ADAL" clId="{E1C0DD51-453E-47CB-849F-EE328C40C02B}" dt="2021-02-05T10:18:56.574" v="255" actId="14100"/>
      <pc:docMkLst>
        <pc:docMk/>
      </pc:docMkLst>
      <pc:sldChg chg="addSp modSp">
        <pc:chgData name="Joanne Williams" userId="d39fd7a2-e977-4005-a1b8-665cd7ce1fbd" providerId="ADAL" clId="{E1C0DD51-453E-47CB-849F-EE328C40C02B}" dt="2021-02-05T10:18:56.574" v="255" actId="14100"/>
        <pc:sldMkLst>
          <pc:docMk/>
          <pc:sldMk cId="1307463905" sldId="471"/>
        </pc:sldMkLst>
        <pc:spChg chg="add mod">
          <ac:chgData name="Joanne Williams" userId="d39fd7a2-e977-4005-a1b8-665cd7ce1fbd" providerId="ADAL" clId="{E1C0DD51-453E-47CB-849F-EE328C40C02B}" dt="2021-02-05T10:18:56.574" v="255" actId="14100"/>
          <ac:spMkLst>
            <pc:docMk/>
            <pc:sldMk cId="1307463905" sldId="471"/>
            <ac:spMk id="3" creationId="{6CC06F59-EA05-4104-A3F6-F8AB9A18198C}"/>
          </ac:spMkLst>
        </pc:spChg>
        <pc:graphicFrameChg chg="mod modGraphic">
          <ac:chgData name="Joanne Williams" userId="d39fd7a2-e977-4005-a1b8-665cd7ce1fbd" providerId="ADAL" clId="{E1C0DD51-453E-47CB-849F-EE328C40C02B}" dt="2021-02-05T10:18:49.469" v="253" actId="14100"/>
          <ac:graphicFrameMkLst>
            <pc:docMk/>
            <pc:sldMk cId="1307463905" sldId="471"/>
            <ac:graphicFrameMk id="7" creationId="{B33AC69E-5564-41F4-9361-37FFCB52E0DF}"/>
          </ac:graphicFrameMkLst>
        </pc:graphicFrameChg>
      </pc:sldChg>
    </pc:docChg>
  </pc:docChgLst>
  <pc:docChgLst>
    <pc:chgData name="Joanne Williams" userId="S::joanne.williams@xoserve.com::d39fd7a2-e977-4005-a1b8-665cd7ce1fbd" providerId="AD" clId="Web-{3223A521-BAC7-8701-9EB2-77561476755D}"/>
    <pc:docChg chg="addSld modSld">
      <pc:chgData name="Joanne Williams" userId="S::joanne.williams@xoserve.com::d39fd7a2-e977-4005-a1b8-665cd7ce1fbd" providerId="AD" clId="Web-{3223A521-BAC7-8701-9EB2-77561476755D}" dt="2021-02-08T11:38:43.150" v="311"/>
      <pc:docMkLst>
        <pc:docMk/>
      </pc:docMkLst>
      <pc:sldChg chg="modSp">
        <pc:chgData name="Joanne Williams" userId="S::joanne.williams@xoserve.com::d39fd7a2-e977-4005-a1b8-665cd7ce1fbd" providerId="AD" clId="Web-{3223A521-BAC7-8701-9EB2-77561476755D}" dt="2021-02-08T11:38:43.150" v="311"/>
        <pc:sldMkLst>
          <pc:docMk/>
          <pc:sldMk cId="575992599" sldId="464"/>
        </pc:sldMkLst>
        <pc:graphicFrameChg chg="mod modGraphic">
          <ac:chgData name="Joanne Williams" userId="S::joanne.williams@xoserve.com::d39fd7a2-e977-4005-a1b8-665cd7ce1fbd" providerId="AD" clId="Web-{3223A521-BAC7-8701-9EB2-77561476755D}" dt="2021-02-08T11:38:43.150" v="311"/>
          <ac:graphicFrameMkLst>
            <pc:docMk/>
            <pc:sldMk cId="575992599" sldId="464"/>
            <ac:graphicFrameMk id="4" creationId="{CEEA4514-D8BB-4490-B1C9-DBD08D5EA15A}"/>
          </ac:graphicFrameMkLst>
        </pc:graphicFrameChg>
      </pc:sldChg>
      <pc:sldChg chg="addSp delSp modSp new">
        <pc:chgData name="Joanne Williams" userId="S::joanne.williams@xoserve.com::d39fd7a2-e977-4005-a1b8-665cd7ce1fbd" providerId="AD" clId="Web-{3223A521-BAC7-8701-9EB2-77561476755D}" dt="2021-02-08T11:21:25.072" v="301" actId="1076"/>
        <pc:sldMkLst>
          <pc:docMk/>
          <pc:sldMk cId="3167123400" sldId="473"/>
        </pc:sldMkLst>
        <pc:spChg chg="mod">
          <ac:chgData name="Joanne Williams" userId="S::joanne.williams@xoserve.com::d39fd7a2-e977-4005-a1b8-665cd7ce1fbd" providerId="AD" clId="Web-{3223A521-BAC7-8701-9EB2-77561476755D}" dt="2021-02-08T11:11:02.600" v="68" actId="20577"/>
          <ac:spMkLst>
            <pc:docMk/>
            <pc:sldMk cId="3167123400" sldId="473"/>
            <ac:spMk id="2" creationId="{320ABC8D-6707-46A0-96A2-BBB58DA29B02}"/>
          </ac:spMkLst>
        </pc:spChg>
        <pc:spChg chg="del">
          <ac:chgData name="Joanne Williams" userId="S::joanne.williams@xoserve.com::d39fd7a2-e977-4005-a1b8-665cd7ce1fbd" providerId="AD" clId="Web-{3223A521-BAC7-8701-9EB2-77561476755D}" dt="2021-02-08T10:58:32.968" v="29"/>
          <ac:spMkLst>
            <pc:docMk/>
            <pc:sldMk cId="3167123400" sldId="473"/>
            <ac:spMk id="3" creationId="{E6FA354A-8110-4A1D-838B-99877F903409}"/>
          </ac:spMkLst>
        </pc:spChg>
        <pc:spChg chg="add mod">
          <ac:chgData name="Joanne Williams" userId="S::joanne.williams@xoserve.com::d39fd7a2-e977-4005-a1b8-665cd7ce1fbd" providerId="AD" clId="Web-{3223A521-BAC7-8701-9EB2-77561476755D}" dt="2021-02-08T11:21:25.072" v="301" actId="1076"/>
          <ac:spMkLst>
            <pc:docMk/>
            <pc:sldMk cId="3167123400" sldId="473"/>
            <ac:spMk id="10" creationId="{826B3B60-E4D2-44F0-9554-B0C54CD789B5}"/>
          </ac:spMkLst>
        </pc:spChg>
        <pc:picChg chg="add del mod">
          <ac:chgData name="Joanne Williams" userId="S::joanne.williams@xoserve.com::d39fd7a2-e977-4005-a1b8-665cd7ce1fbd" providerId="AD" clId="Web-{3223A521-BAC7-8701-9EB2-77561476755D}" dt="2021-02-08T11:00:25.971" v="43"/>
          <ac:picMkLst>
            <pc:docMk/>
            <pc:sldMk cId="3167123400" sldId="473"/>
            <ac:picMk id="4" creationId="{4B2F0F60-EAA2-4D8C-A36B-E7295EF9AD47}"/>
          </ac:picMkLst>
        </pc:picChg>
        <pc:picChg chg="add del mod">
          <ac:chgData name="Joanne Williams" userId="S::joanne.williams@xoserve.com::d39fd7a2-e977-4005-a1b8-665cd7ce1fbd" providerId="AD" clId="Web-{3223A521-BAC7-8701-9EB2-77561476755D}" dt="2021-02-08T11:03:58.478" v="45"/>
          <ac:picMkLst>
            <pc:docMk/>
            <pc:sldMk cId="3167123400" sldId="473"/>
            <ac:picMk id="5" creationId="{6E335541-9B1A-4DEA-88E3-5B10CE23CD51}"/>
          </ac:picMkLst>
        </pc:picChg>
        <pc:picChg chg="add del mod">
          <ac:chgData name="Joanne Williams" userId="S::joanne.williams@xoserve.com::d39fd7a2-e977-4005-a1b8-665cd7ce1fbd" providerId="AD" clId="Web-{3223A521-BAC7-8701-9EB2-77561476755D}" dt="2021-02-08T11:09:44.535" v="51"/>
          <ac:picMkLst>
            <pc:docMk/>
            <pc:sldMk cId="3167123400" sldId="473"/>
            <ac:picMk id="6" creationId="{D362C4AE-EB5C-4321-A7FC-19F64695DC48}"/>
          </ac:picMkLst>
        </pc:picChg>
        <pc:picChg chg="add del mod">
          <ac:chgData name="Joanne Williams" userId="S::joanne.williams@xoserve.com::d39fd7a2-e977-4005-a1b8-665cd7ce1fbd" providerId="AD" clId="Web-{3223A521-BAC7-8701-9EB2-77561476755D}" dt="2021-02-08T11:09:55.301" v="56"/>
          <ac:picMkLst>
            <pc:docMk/>
            <pc:sldMk cId="3167123400" sldId="473"/>
            <ac:picMk id="7" creationId="{95787FD6-E9A7-498F-982D-4C7274FDA1C6}"/>
          </ac:picMkLst>
        </pc:picChg>
        <pc:picChg chg="add mod">
          <ac:chgData name="Joanne Williams" userId="S::joanne.williams@xoserve.com::d39fd7a2-e977-4005-a1b8-665cd7ce1fbd" providerId="AD" clId="Web-{3223A521-BAC7-8701-9EB2-77561476755D}" dt="2021-02-08T11:20:13.461" v="232" actId="1076"/>
          <ac:picMkLst>
            <pc:docMk/>
            <pc:sldMk cId="3167123400" sldId="473"/>
            <ac:picMk id="8" creationId="{C32DCC6F-119A-4301-BE61-47998E137158}"/>
          </ac:picMkLst>
        </pc:picChg>
      </pc:sldChg>
      <pc:sldChg chg="addSp delSp modSp new">
        <pc:chgData name="Joanne Williams" userId="S::joanne.williams@xoserve.com::d39fd7a2-e977-4005-a1b8-665cd7ce1fbd" providerId="AD" clId="Web-{3223A521-BAC7-8701-9EB2-77561476755D}" dt="2021-02-08T11:20:10.898" v="231" actId="20577"/>
        <pc:sldMkLst>
          <pc:docMk/>
          <pc:sldMk cId="3015524727" sldId="474"/>
        </pc:sldMkLst>
        <pc:spChg chg="mod">
          <ac:chgData name="Joanne Williams" userId="S::joanne.williams@xoserve.com::d39fd7a2-e977-4005-a1b8-665cd7ce1fbd" providerId="AD" clId="Web-{3223A521-BAC7-8701-9EB2-77561476755D}" dt="2021-02-08T11:14:25.903" v="121" actId="20577"/>
          <ac:spMkLst>
            <pc:docMk/>
            <pc:sldMk cId="3015524727" sldId="474"/>
            <ac:spMk id="2" creationId="{64F9A41E-CA1B-4563-8C3A-C14603D870FE}"/>
          </ac:spMkLst>
        </pc:spChg>
        <pc:spChg chg="del">
          <ac:chgData name="Joanne Williams" userId="S::joanne.williams@xoserve.com::d39fd7a2-e977-4005-a1b8-665cd7ce1fbd" providerId="AD" clId="Web-{3223A521-BAC7-8701-9EB2-77561476755D}" dt="2021-02-08T11:14:28.997" v="122"/>
          <ac:spMkLst>
            <pc:docMk/>
            <pc:sldMk cId="3015524727" sldId="474"/>
            <ac:spMk id="3" creationId="{76069019-3505-42D6-BD65-9FE8DC3EBA38}"/>
          </ac:spMkLst>
        </pc:spChg>
        <pc:spChg chg="add mod">
          <ac:chgData name="Joanne Williams" userId="S::joanne.williams@xoserve.com::d39fd7a2-e977-4005-a1b8-665cd7ce1fbd" providerId="AD" clId="Web-{3223A521-BAC7-8701-9EB2-77561476755D}" dt="2021-02-08T11:20:10.898" v="231" actId="20577"/>
          <ac:spMkLst>
            <pc:docMk/>
            <pc:sldMk cId="3015524727" sldId="474"/>
            <ac:spMk id="5" creationId="{EF10AEA4-9F95-41B9-AB46-1DE18FE7AD61}"/>
          </ac:spMkLst>
        </pc:spChg>
        <pc:picChg chg="add mod">
          <ac:chgData name="Joanne Williams" userId="S::joanne.williams@xoserve.com::d39fd7a2-e977-4005-a1b8-665cd7ce1fbd" providerId="AD" clId="Web-{3223A521-BAC7-8701-9EB2-77561476755D}" dt="2021-02-08T11:15:55.578" v="130" actId="1076"/>
          <ac:picMkLst>
            <pc:docMk/>
            <pc:sldMk cId="3015524727" sldId="474"/>
            <ac:picMk id="4" creationId="{73F50F9A-7EFB-4A56-A2FF-B474D5C9F6E2}"/>
          </ac:picMkLst>
        </pc:picChg>
      </pc:sldChg>
    </pc:docChg>
  </pc:docChgLst>
  <pc:docChgLst>
    <pc:chgData name="Linda Whitcroft" userId="S::linda.whitcroft@xoserve.com::8252c121-5eeb-48cd-8bea-e3a4a4ed4a7f" providerId="AD" clId="Web-{D77B2E67-9D3E-7A73-19B7-FEEA9ED7D457}"/>
    <pc:docChg chg="modSld">
      <pc:chgData name="Linda Whitcroft" userId="S::linda.whitcroft@xoserve.com::8252c121-5eeb-48cd-8bea-e3a4a4ed4a7f" providerId="AD" clId="Web-{D77B2E67-9D3E-7A73-19B7-FEEA9ED7D457}" dt="2021-02-05T10:26:18.012" v="32" actId="20577"/>
      <pc:docMkLst>
        <pc:docMk/>
      </pc:docMkLst>
      <pc:sldChg chg="modSp">
        <pc:chgData name="Linda Whitcroft" userId="S::linda.whitcroft@xoserve.com::8252c121-5eeb-48cd-8bea-e3a4a4ed4a7f" providerId="AD" clId="Web-{D77B2E67-9D3E-7A73-19B7-FEEA9ED7D457}" dt="2021-02-05T10:26:18.012" v="32" actId="20577"/>
        <pc:sldMkLst>
          <pc:docMk/>
          <pc:sldMk cId="4159887454" sldId="468"/>
        </pc:sldMkLst>
        <pc:spChg chg="mod">
          <ac:chgData name="Linda Whitcroft" userId="S::linda.whitcroft@xoserve.com::8252c121-5eeb-48cd-8bea-e3a4a4ed4a7f" providerId="AD" clId="Web-{D77B2E67-9D3E-7A73-19B7-FEEA9ED7D457}" dt="2021-02-05T10:26:18.012" v="32" actId="20577"/>
          <ac:spMkLst>
            <pc:docMk/>
            <pc:sldMk cId="4159887454" sldId="468"/>
            <ac:spMk id="8" creationId="{4DB21AEE-5842-43AA-B305-176F093276A8}"/>
          </ac:spMkLst>
        </pc:spChg>
      </pc:sldChg>
    </pc:docChg>
  </pc:docChgLst>
  <pc:docChgLst>
    <pc:chgData name="Joanne Williams" userId="d39fd7a2-e977-4005-a1b8-665cd7ce1fbd" providerId="ADAL" clId="{90C17566-139D-4A2D-9851-9376C38FEBAD}"/>
    <pc:docChg chg="undo custSel addSld delSld modSld sldOrd">
      <pc:chgData name="Joanne Williams" userId="d39fd7a2-e977-4005-a1b8-665cd7ce1fbd" providerId="ADAL" clId="{90C17566-139D-4A2D-9851-9376C38FEBAD}" dt="2021-02-04T15:03:53.917" v="5222" actId="255"/>
      <pc:docMkLst>
        <pc:docMk/>
      </pc:docMkLst>
      <pc:sldChg chg="modSp">
        <pc:chgData name="Joanne Williams" userId="d39fd7a2-e977-4005-a1b8-665cd7ce1fbd" providerId="ADAL" clId="{90C17566-139D-4A2D-9851-9376C38FEBAD}" dt="2021-02-02T17:02:34.282" v="1119" actId="20577"/>
        <pc:sldMkLst>
          <pc:docMk/>
          <pc:sldMk cId="575992599" sldId="464"/>
        </pc:sldMkLst>
        <pc:graphicFrameChg chg="modGraphic">
          <ac:chgData name="Joanne Williams" userId="d39fd7a2-e977-4005-a1b8-665cd7ce1fbd" providerId="ADAL" clId="{90C17566-139D-4A2D-9851-9376C38FEBAD}" dt="2021-02-02T17:02:34.282" v="1119" actId="20577"/>
          <ac:graphicFrameMkLst>
            <pc:docMk/>
            <pc:sldMk cId="575992599" sldId="464"/>
            <ac:graphicFrameMk id="4" creationId="{CEEA4514-D8BB-4490-B1C9-DBD08D5EA15A}"/>
          </ac:graphicFrameMkLst>
        </pc:graphicFrameChg>
      </pc:sldChg>
      <pc:sldChg chg="addSp delSp modSp new add ord">
        <pc:chgData name="Joanne Williams" userId="d39fd7a2-e977-4005-a1b8-665cd7ce1fbd" providerId="ADAL" clId="{90C17566-139D-4A2D-9851-9376C38FEBAD}" dt="2021-02-03T13:56:42.188" v="3256"/>
        <pc:sldMkLst>
          <pc:docMk/>
          <pc:sldMk cId="4003388267" sldId="466"/>
        </pc:sldMkLst>
        <pc:spChg chg="mod">
          <ac:chgData name="Joanne Williams" userId="d39fd7a2-e977-4005-a1b8-665cd7ce1fbd" providerId="ADAL" clId="{90C17566-139D-4A2D-9851-9376C38FEBAD}" dt="2021-02-03T13:11:29.932" v="1346" actId="20577"/>
          <ac:spMkLst>
            <pc:docMk/>
            <pc:sldMk cId="4003388267" sldId="466"/>
            <ac:spMk id="2" creationId="{2747E467-21C9-43E8-8E95-E7C6DBAB798D}"/>
          </ac:spMkLst>
        </pc:spChg>
        <pc:spChg chg="del">
          <ac:chgData name="Joanne Williams" userId="d39fd7a2-e977-4005-a1b8-665cd7ce1fbd" providerId="ADAL" clId="{90C17566-139D-4A2D-9851-9376C38FEBAD}" dt="2021-02-02T10:53:57.344" v="21" actId="478"/>
          <ac:spMkLst>
            <pc:docMk/>
            <pc:sldMk cId="4003388267" sldId="466"/>
            <ac:spMk id="3" creationId="{67EF83F8-00E2-4EE2-9D1C-65159E43663D}"/>
          </ac:spMkLst>
        </pc:spChg>
        <pc:spChg chg="add mod">
          <ac:chgData name="Joanne Williams" userId="d39fd7a2-e977-4005-a1b8-665cd7ce1fbd" providerId="ADAL" clId="{90C17566-139D-4A2D-9851-9376C38FEBAD}" dt="2021-02-02T13:28:29.965" v="435" actId="255"/>
          <ac:spMkLst>
            <pc:docMk/>
            <pc:sldMk cId="4003388267" sldId="466"/>
            <ac:spMk id="5" creationId="{2891AA10-E716-47E4-BD91-E3D32570F14A}"/>
          </ac:spMkLst>
        </pc:spChg>
        <pc:spChg chg="add mod">
          <ac:chgData name="Joanne Williams" userId="d39fd7a2-e977-4005-a1b8-665cd7ce1fbd" providerId="ADAL" clId="{90C17566-139D-4A2D-9851-9376C38FEBAD}" dt="2021-02-02T13:28:44.057" v="440" actId="14100"/>
          <ac:spMkLst>
            <pc:docMk/>
            <pc:sldMk cId="4003388267" sldId="466"/>
            <ac:spMk id="9" creationId="{A1469584-66AA-447D-86D2-23F57C4B50A8}"/>
          </ac:spMkLst>
        </pc:spChg>
        <pc:spChg chg="add del mod">
          <ac:chgData name="Joanne Williams" userId="d39fd7a2-e977-4005-a1b8-665cd7ce1fbd" providerId="ADAL" clId="{90C17566-139D-4A2D-9851-9376C38FEBAD}" dt="2021-02-02T13:29:14.012" v="444" actId="478"/>
          <ac:spMkLst>
            <pc:docMk/>
            <pc:sldMk cId="4003388267" sldId="466"/>
            <ac:spMk id="10" creationId="{05FD0189-969F-4632-87A0-8722FD93513E}"/>
          </ac:spMkLst>
        </pc:spChg>
        <pc:spChg chg="add del mod">
          <ac:chgData name="Joanne Williams" userId="d39fd7a2-e977-4005-a1b8-665cd7ce1fbd" providerId="ADAL" clId="{90C17566-139D-4A2D-9851-9376C38FEBAD}" dt="2021-02-02T13:30:36.541" v="470" actId="478"/>
          <ac:spMkLst>
            <pc:docMk/>
            <pc:sldMk cId="4003388267" sldId="466"/>
            <ac:spMk id="11" creationId="{E0358ACA-0582-47DD-AE0D-FC8E386A8198}"/>
          </ac:spMkLst>
        </pc:spChg>
        <pc:spChg chg="add del mod">
          <ac:chgData name="Joanne Williams" userId="d39fd7a2-e977-4005-a1b8-665cd7ce1fbd" providerId="ADAL" clId="{90C17566-139D-4A2D-9851-9376C38FEBAD}" dt="2021-02-02T13:30:37.358" v="471" actId="478"/>
          <ac:spMkLst>
            <pc:docMk/>
            <pc:sldMk cId="4003388267" sldId="466"/>
            <ac:spMk id="12" creationId="{41262BEA-D3D6-4968-91CB-4D8327CFDEEC}"/>
          </ac:spMkLst>
        </pc:spChg>
        <pc:spChg chg="add del">
          <ac:chgData name="Joanne Williams" userId="d39fd7a2-e977-4005-a1b8-665cd7ce1fbd" providerId="ADAL" clId="{90C17566-139D-4A2D-9851-9376C38FEBAD}" dt="2021-02-02T13:30:34.017" v="469" actId="478"/>
          <ac:spMkLst>
            <pc:docMk/>
            <pc:sldMk cId="4003388267" sldId="466"/>
            <ac:spMk id="13" creationId="{72CFD821-DECF-473C-A7C5-76A3E8053FF3}"/>
          </ac:spMkLst>
        </pc:spChg>
        <pc:spChg chg="add mod">
          <ac:chgData name="Joanne Williams" userId="d39fd7a2-e977-4005-a1b8-665cd7ce1fbd" providerId="ADAL" clId="{90C17566-139D-4A2D-9851-9376C38FEBAD}" dt="2021-02-02T13:30:43.417" v="473" actId="14100"/>
          <ac:spMkLst>
            <pc:docMk/>
            <pc:sldMk cId="4003388267" sldId="466"/>
            <ac:spMk id="14" creationId="{3E81D083-020C-48A3-AAE9-95F39F607DB9}"/>
          </ac:spMkLst>
        </pc:spChg>
        <pc:spChg chg="add mod">
          <ac:chgData name="Joanne Williams" userId="d39fd7a2-e977-4005-a1b8-665cd7ce1fbd" providerId="ADAL" clId="{90C17566-139D-4A2D-9851-9376C38FEBAD}" dt="2021-02-02T13:29:29.089" v="451" actId="1076"/>
          <ac:spMkLst>
            <pc:docMk/>
            <pc:sldMk cId="4003388267" sldId="466"/>
            <ac:spMk id="15" creationId="{DA7CB806-6E2E-40CD-A0C6-A29F4FDB7057}"/>
          </ac:spMkLst>
        </pc:spChg>
        <pc:spChg chg="add mod">
          <ac:chgData name="Joanne Williams" userId="d39fd7a2-e977-4005-a1b8-665cd7ce1fbd" providerId="ADAL" clId="{90C17566-139D-4A2D-9851-9376C38FEBAD}" dt="2021-02-02T13:29:11.777" v="443" actId="1076"/>
          <ac:spMkLst>
            <pc:docMk/>
            <pc:sldMk cId="4003388267" sldId="466"/>
            <ac:spMk id="16" creationId="{AB071CCA-7D71-4801-BED8-F8AFC23AAED1}"/>
          </ac:spMkLst>
        </pc:spChg>
        <pc:spChg chg="add mod">
          <ac:chgData name="Joanne Williams" userId="d39fd7a2-e977-4005-a1b8-665cd7ce1fbd" providerId="ADAL" clId="{90C17566-139D-4A2D-9851-9376C38FEBAD}" dt="2021-02-02T13:30:13.155" v="462" actId="1076"/>
          <ac:spMkLst>
            <pc:docMk/>
            <pc:sldMk cId="4003388267" sldId="466"/>
            <ac:spMk id="17" creationId="{D790435A-FEC4-4D3C-91C3-9DA6848E41D2}"/>
          </ac:spMkLst>
        </pc:spChg>
        <pc:spChg chg="add mod">
          <ac:chgData name="Joanne Williams" userId="d39fd7a2-e977-4005-a1b8-665cd7ce1fbd" providerId="ADAL" clId="{90C17566-139D-4A2D-9851-9376C38FEBAD}" dt="2021-02-02T13:31:12.067" v="486" actId="20577"/>
          <ac:spMkLst>
            <pc:docMk/>
            <pc:sldMk cId="4003388267" sldId="466"/>
            <ac:spMk id="18" creationId="{8F1423CC-91C0-4895-A041-4C7EEF31A9E1}"/>
          </ac:spMkLst>
        </pc:spChg>
        <pc:spChg chg="add del mod">
          <ac:chgData name="Joanne Williams" userId="d39fd7a2-e977-4005-a1b8-665cd7ce1fbd" providerId="ADAL" clId="{90C17566-139D-4A2D-9851-9376C38FEBAD}" dt="2021-02-02T13:38:07.822" v="560" actId="478"/>
          <ac:spMkLst>
            <pc:docMk/>
            <pc:sldMk cId="4003388267" sldId="466"/>
            <ac:spMk id="19" creationId="{8975E115-0526-4984-B4AE-06A12223BFDC}"/>
          </ac:spMkLst>
        </pc:spChg>
        <pc:spChg chg="add mod">
          <ac:chgData name="Joanne Williams" userId="d39fd7a2-e977-4005-a1b8-665cd7ce1fbd" providerId="ADAL" clId="{90C17566-139D-4A2D-9851-9376C38FEBAD}" dt="2021-02-02T13:53:18.642" v="989" actId="13822"/>
          <ac:spMkLst>
            <pc:docMk/>
            <pc:sldMk cId="4003388267" sldId="466"/>
            <ac:spMk id="20" creationId="{5D745EF5-08FF-499A-9F69-E6A37C01F726}"/>
          </ac:spMkLst>
        </pc:spChg>
        <pc:spChg chg="add mod">
          <ac:chgData name="Joanne Williams" userId="d39fd7a2-e977-4005-a1b8-665cd7ce1fbd" providerId="ADAL" clId="{90C17566-139D-4A2D-9851-9376C38FEBAD}" dt="2021-02-02T13:53:21.028" v="990" actId="13822"/>
          <ac:spMkLst>
            <pc:docMk/>
            <pc:sldMk cId="4003388267" sldId="466"/>
            <ac:spMk id="21" creationId="{E92D9CE8-1B4F-4C0A-8AE1-B85D6079A249}"/>
          </ac:spMkLst>
        </pc:spChg>
        <pc:spChg chg="add mod">
          <ac:chgData name="Joanne Williams" userId="d39fd7a2-e977-4005-a1b8-665cd7ce1fbd" providerId="ADAL" clId="{90C17566-139D-4A2D-9851-9376C38FEBAD}" dt="2021-02-02T13:53:23.232" v="991" actId="13822"/>
          <ac:spMkLst>
            <pc:docMk/>
            <pc:sldMk cId="4003388267" sldId="466"/>
            <ac:spMk id="22" creationId="{36E8582B-2627-4F24-9B20-E9AE3A3018A9}"/>
          </ac:spMkLst>
        </pc:spChg>
        <pc:spChg chg="add mod">
          <ac:chgData name="Joanne Williams" userId="d39fd7a2-e977-4005-a1b8-665cd7ce1fbd" providerId="ADAL" clId="{90C17566-139D-4A2D-9851-9376C38FEBAD}" dt="2021-02-02T13:53:33.134" v="992" actId="13822"/>
          <ac:spMkLst>
            <pc:docMk/>
            <pc:sldMk cId="4003388267" sldId="466"/>
            <ac:spMk id="23" creationId="{B4B59B25-C68B-42C7-85FB-95A5115E2EE6}"/>
          </ac:spMkLst>
        </pc:spChg>
        <pc:spChg chg="add del mod">
          <ac:chgData name="Joanne Williams" userId="d39fd7a2-e977-4005-a1b8-665cd7ce1fbd" providerId="ADAL" clId="{90C17566-139D-4A2D-9851-9376C38FEBAD}" dt="2021-02-02T13:47:56.081" v="811" actId="478"/>
          <ac:spMkLst>
            <pc:docMk/>
            <pc:sldMk cId="4003388267" sldId="466"/>
            <ac:spMk id="24" creationId="{838AB220-44A8-4EAB-9B81-D269D54B99B9}"/>
          </ac:spMkLst>
        </pc:spChg>
        <pc:spChg chg="add mod">
          <ac:chgData name="Joanne Williams" userId="d39fd7a2-e977-4005-a1b8-665cd7ce1fbd" providerId="ADAL" clId="{90C17566-139D-4A2D-9851-9376C38FEBAD}" dt="2021-02-02T13:54:18.814" v="1004" actId="1076"/>
          <ac:spMkLst>
            <pc:docMk/>
            <pc:sldMk cId="4003388267" sldId="466"/>
            <ac:spMk id="25" creationId="{5767F56D-14F8-4023-97A0-21B805022B96}"/>
          </ac:spMkLst>
        </pc:spChg>
        <pc:spChg chg="add del mod ord">
          <ac:chgData name="Joanne Williams" userId="d39fd7a2-e977-4005-a1b8-665cd7ce1fbd" providerId="ADAL" clId="{90C17566-139D-4A2D-9851-9376C38FEBAD}" dt="2021-02-02T13:54:11.888" v="1003" actId="478"/>
          <ac:spMkLst>
            <pc:docMk/>
            <pc:sldMk cId="4003388267" sldId="466"/>
            <ac:spMk id="26" creationId="{9234F6C6-9026-45E8-808C-FDA1B9498E43}"/>
          </ac:spMkLst>
        </pc:spChg>
        <pc:spChg chg="add del mod">
          <ac:chgData name="Joanne Williams" userId="d39fd7a2-e977-4005-a1b8-665cd7ce1fbd" providerId="ADAL" clId="{90C17566-139D-4A2D-9851-9376C38FEBAD}" dt="2021-02-02T13:49:10.414" v="821"/>
          <ac:spMkLst>
            <pc:docMk/>
            <pc:sldMk cId="4003388267" sldId="466"/>
            <ac:spMk id="27" creationId="{BE30C99D-A5F8-428E-B1D6-4B2A8D426B77}"/>
          </ac:spMkLst>
        </pc:spChg>
        <pc:spChg chg="add mod">
          <ac:chgData name="Joanne Williams" userId="d39fd7a2-e977-4005-a1b8-665cd7ce1fbd" providerId="ADAL" clId="{90C17566-139D-4A2D-9851-9376C38FEBAD}" dt="2021-02-02T13:54:22.490" v="1006" actId="1076"/>
          <ac:spMkLst>
            <pc:docMk/>
            <pc:sldMk cId="4003388267" sldId="466"/>
            <ac:spMk id="28" creationId="{3E737236-5852-4AA2-B22C-C47846B7DC46}"/>
          </ac:spMkLst>
        </pc:spChg>
        <pc:spChg chg="add mod">
          <ac:chgData name="Joanne Williams" userId="d39fd7a2-e977-4005-a1b8-665cd7ce1fbd" providerId="ADAL" clId="{90C17566-139D-4A2D-9851-9376C38FEBAD}" dt="2021-02-02T13:53:45.035" v="997" actId="13822"/>
          <ac:spMkLst>
            <pc:docMk/>
            <pc:sldMk cId="4003388267" sldId="466"/>
            <ac:spMk id="29" creationId="{1B3F3FFF-8BDA-4245-ADF8-AA29C9C76456}"/>
          </ac:spMkLst>
        </pc:spChg>
        <pc:spChg chg="add del">
          <ac:chgData name="Joanne Williams" userId="d39fd7a2-e977-4005-a1b8-665cd7ce1fbd" providerId="ADAL" clId="{90C17566-139D-4A2D-9851-9376C38FEBAD}" dt="2021-02-02T13:50:00.151" v="826"/>
          <ac:spMkLst>
            <pc:docMk/>
            <pc:sldMk cId="4003388267" sldId="466"/>
            <ac:spMk id="30" creationId="{402F6206-FF3F-43E7-92FB-DFB6EA6B6574}"/>
          </ac:spMkLst>
        </pc:spChg>
        <pc:spChg chg="add del mod ord">
          <ac:chgData name="Joanne Williams" userId="d39fd7a2-e977-4005-a1b8-665cd7ce1fbd" providerId="ADAL" clId="{90C17566-139D-4A2D-9851-9376C38FEBAD}" dt="2021-02-02T13:54:21.083" v="1005" actId="478"/>
          <ac:spMkLst>
            <pc:docMk/>
            <pc:sldMk cId="4003388267" sldId="466"/>
            <ac:spMk id="31" creationId="{F585C618-173E-4F9A-A150-761AF66FFA62}"/>
          </ac:spMkLst>
        </pc:spChg>
        <pc:spChg chg="add mod ord">
          <ac:chgData name="Joanne Williams" userId="d39fd7a2-e977-4005-a1b8-665cd7ce1fbd" providerId="ADAL" clId="{90C17566-139D-4A2D-9851-9376C38FEBAD}" dt="2021-02-02T13:53:47.406" v="998" actId="13822"/>
          <ac:spMkLst>
            <pc:docMk/>
            <pc:sldMk cId="4003388267" sldId="466"/>
            <ac:spMk id="32" creationId="{B5287679-FA0D-4F1F-BBB8-A8B5C343C99D}"/>
          </ac:spMkLst>
        </pc:spChg>
        <pc:spChg chg="add mod">
          <ac:chgData name="Joanne Williams" userId="d39fd7a2-e977-4005-a1b8-665cd7ce1fbd" providerId="ADAL" clId="{90C17566-139D-4A2D-9851-9376C38FEBAD}" dt="2021-02-02T13:53:51.819" v="999" actId="13822"/>
          <ac:spMkLst>
            <pc:docMk/>
            <pc:sldMk cId="4003388267" sldId="466"/>
            <ac:spMk id="33" creationId="{0CD8F0EC-AAC9-4D80-B44B-33D05716DEAD}"/>
          </ac:spMkLst>
        </pc:spChg>
        <pc:spChg chg="add mod ord">
          <ac:chgData name="Joanne Williams" userId="d39fd7a2-e977-4005-a1b8-665cd7ce1fbd" providerId="ADAL" clId="{90C17566-139D-4A2D-9851-9376C38FEBAD}" dt="2021-02-02T13:53:54.259" v="1000" actId="13822"/>
          <ac:spMkLst>
            <pc:docMk/>
            <pc:sldMk cId="4003388267" sldId="466"/>
            <ac:spMk id="34" creationId="{BA102D53-DD54-41A7-9C43-1D4212290732}"/>
          </ac:spMkLst>
        </pc:spChg>
        <pc:spChg chg="add mod">
          <ac:chgData name="Joanne Williams" userId="d39fd7a2-e977-4005-a1b8-665cd7ce1fbd" providerId="ADAL" clId="{90C17566-139D-4A2D-9851-9376C38FEBAD}" dt="2021-02-03T13:14:22.424" v="1483" actId="255"/>
          <ac:spMkLst>
            <pc:docMk/>
            <pc:sldMk cId="4003388267" sldId="466"/>
            <ac:spMk id="35" creationId="{8AA89674-6871-40B1-BC00-F3FB02FFDD81}"/>
          </ac:spMkLst>
        </pc:spChg>
        <pc:graphicFrameChg chg="add mod modGraphic">
          <ac:chgData name="Joanne Williams" userId="d39fd7a2-e977-4005-a1b8-665cd7ce1fbd" providerId="ADAL" clId="{90C17566-139D-4A2D-9851-9376C38FEBAD}" dt="2021-02-02T13:28:56.499" v="441" actId="1076"/>
          <ac:graphicFrameMkLst>
            <pc:docMk/>
            <pc:sldMk cId="4003388267" sldId="466"/>
            <ac:graphicFrameMk id="4" creationId="{59874305-6DA8-4C25-9851-A4FC0D8325BF}"/>
          </ac:graphicFrameMkLst>
        </pc:graphicFrameChg>
        <pc:graphicFrameChg chg="add mod modGraphic">
          <ac:chgData name="Joanne Williams" userId="d39fd7a2-e977-4005-a1b8-665cd7ce1fbd" providerId="ADAL" clId="{90C17566-139D-4A2D-9851-9376C38FEBAD}" dt="2021-02-02T13:29:43.083" v="454" actId="1076"/>
          <ac:graphicFrameMkLst>
            <pc:docMk/>
            <pc:sldMk cId="4003388267" sldId="466"/>
            <ac:graphicFrameMk id="6" creationId="{9C5D97A2-6C93-4610-A16D-FDCF9239AB68}"/>
          </ac:graphicFrameMkLst>
        </pc:graphicFrameChg>
        <pc:graphicFrameChg chg="add mod modGraphic">
          <ac:chgData name="Joanne Williams" userId="d39fd7a2-e977-4005-a1b8-665cd7ce1fbd" providerId="ADAL" clId="{90C17566-139D-4A2D-9851-9376C38FEBAD}" dt="2021-02-02T13:30:17.565" v="463" actId="1076"/>
          <ac:graphicFrameMkLst>
            <pc:docMk/>
            <pc:sldMk cId="4003388267" sldId="466"/>
            <ac:graphicFrameMk id="7" creationId="{33BB4A44-5B96-4927-B02E-2D26C71C3DFC}"/>
          </ac:graphicFrameMkLst>
        </pc:graphicFrameChg>
        <pc:graphicFrameChg chg="add del mod modGraphic">
          <ac:chgData name="Joanne Williams" userId="d39fd7a2-e977-4005-a1b8-665cd7ce1fbd" providerId="ADAL" clId="{90C17566-139D-4A2D-9851-9376C38FEBAD}" dt="2021-02-02T13:29:49.181" v="455" actId="21"/>
          <ac:graphicFrameMkLst>
            <pc:docMk/>
            <pc:sldMk cId="4003388267" sldId="466"/>
            <ac:graphicFrameMk id="8" creationId="{F8CF74FE-BC95-4E14-A6FC-23F5B7A722FD}"/>
          </ac:graphicFrameMkLst>
        </pc:graphicFrameChg>
      </pc:sldChg>
      <pc:sldChg chg="addSp delSp modSp new add addCm delCm">
        <pc:chgData name="Joanne Williams" userId="d39fd7a2-e977-4005-a1b8-665cd7ce1fbd" providerId="ADAL" clId="{90C17566-139D-4A2D-9851-9376C38FEBAD}" dt="2021-02-04T14:43:16.546" v="5013" actId="20577"/>
        <pc:sldMkLst>
          <pc:docMk/>
          <pc:sldMk cId="4159887454" sldId="468"/>
        </pc:sldMkLst>
        <pc:spChg chg="mod">
          <ac:chgData name="Joanne Williams" userId="d39fd7a2-e977-4005-a1b8-665cd7ce1fbd" providerId="ADAL" clId="{90C17566-139D-4A2D-9851-9376C38FEBAD}" dt="2021-02-03T12:53:36.924" v="1294" actId="20577"/>
          <ac:spMkLst>
            <pc:docMk/>
            <pc:sldMk cId="4159887454" sldId="468"/>
            <ac:spMk id="2" creationId="{AD295C5D-E111-49F3-9B42-1CFC70035743}"/>
          </ac:spMkLst>
        </pc:spChg>
        <pc:spChg chg="del">
          <ac:chgData name="Joanne Williams" userId="d39fd7a2-e977-4005-a1b8-665cd7ce1fbd" providerId="ADAL" clId="{90C17566-139D-4A2D-9851-9376C38FEBAD}" dt="2021-02-02T13:29:55.751" v="457" actId="478"/>
          <ac:spMkLst>
            <pc:docMk/>
            <pc:sldMk cId="4159887454" sldId="468"/>
            <ac:spMk id="3" creationId="{6C9797F9-4CF2-4CA8-93EA-086BD1E8C84E}"/>
          </ac:spMkLst>
        </pc:spChg>
        <pc:spChg chg="add mod">
          <ac:chgData name="Joanne Williams" userId="d39fd7a2-e977-4005-a1b8-665cd7ce1fbd" providerId="ADAL" clId="{90C17566-139D-4A2D-9851-9376C38FEBAD}" dt="2021-02-03T14:46:32.824" v="3857" actId="1076"/>
          <ac:spMkLst>
            <pc:docMk/>
            <pc:sldMk cId="4159887454" sldId="468"/>
            <ac:spMk id="5" creationId="{433F0DD5-6116-46D5-A378-A972166C5162}"/>
          </ac:spMkLst>
        </pc:spChg>
        <pc:spChg chg="add mod">
          <ac:chgData name="Joanne Williams" userId="d39fd7a2-e977-4005-a1b8-665cd7ce1fbd" providerId="ADAL" clId="{90C17566-139D-4A2D-9851-9376C38FEBAD}" dt="2021-02-03T13:41:02.990" v="2833" actId="1076"/>
          <ac:spMkLst>
            <pc:docMk/>
            <pc:sldMk cId="4159887454" sldId="468"/>
            <ac:spMk id="7" creationId="{4F1B592B-913F-45AA-AF77-DD0BB583A691}"/>
          </ac:spMkLst>
        </pc:spChg>
        <pc:spChg chg="add mod">
          <ac:chgData name="Joanne Williams" userId="d39fd7a2-e977-4005-a1b8-665cd7ce1fbd" providerId="ADAL" clId="{90C17566-139D-4A2D-9851-9376C38FEBAD}" dt="2021-02-04T10:21:29.758" v="4220" actId="313"/>
          <ac:spMkLst>
            <pc:docMk/>
            <pc:sldMk cId="4159887454" sldId="468"/>
            <ac:spMk id="8" creationId="{4DB21AEE-5842-43AA-B305-176F093276A8}"/>
          </ac:spMkLst>
        </pc:spChg>
        <pc:spChg chg="add del mod">
          <ac:chgData name="Joanne Williams" userId="d39fd7a2-e977-4005-a1b8-665cd7ce1fbd" providerId="ADAL" clId="{90C17566-139D-4A2D-9851-9376C38FEBAD}" dt="2021-02-03T13:35:36.501" v="2449" actId="478"/>
          <ac:spMkLst>
            <pc:docMk/>
            <pc:sldMk cId="4159887454" sldId="468"/>
            <ac:spMk id="9" creationId="{2C01F4E4-BCAE-467F-BE2A-A319332E895E}"/>
          </ac:spMkLst>
        </pc:spChg>
        <pc:spChg chg="add mod">
          <ac:chgData name="Joanne Williams" userId="d39fd7a2-e977-4005-a1b8-665cd7ce1fbd" providerId="ADAL" clId="{90C17566-139D-4A2D-9851-9376C38FEBAD}" dt="2021-02-04T10:31:06.641" v="4693" actId="20577"/>
          <ac:spMkLst>
            <pc:docMk/>
            <pc:sldMk cId="4159887454" sldId="468"/>
            <ac:spMk id="10" creationId="{157AA111-4F3D-436B-B90C-7D0BF26CCF6D}"/>
          </ac:spMkLst>
        </pc:spChg>
        <pc:spChg chg="add mod">
          <ac:chgData name="Joanne Williams" userId="d39fd7a2-e977-4005-a1b8-665cd7ce1fbd" providerId="ADAL" clId="{90C17566-139D-4A2D-9851-9376C38FEBAD}" dt="2021-02-04T10:23:54.831" v="4329" actId="1076"/>
          <ac:spMkLst>
            <pc:docMk/>
            <pc:sldMk cId="4159887454" sldId="468"/>
            <ac:spMk id="12" creationId="{E38FB862-1115-46B4-B6D7-F0E88D2CEC15}"/>
          </ac:spMkLst>
        </pc:spChg>
        <pc:spChg chg="add mod">
          <ac:chgData name="Joanne Williams" userId="d39fd7a2-e977-4005-a1b8-665cd7ce1fbd" providerId="ADAL" clId="{90C17566-139D-4A2D-9851-9376C38FEBAD}" dt="2021-02-04T10:30:15.507" v="4536" actId="1076"/>
          <ac:spMkLst>
            <pc:docMk/>
            <pc:sldMk cId="4159887454" sldId="468"/>
            <ac:spMk id="13" creationId="{2AFDCF06-8EC8-4BC1-8AF2-262611D26CBF}"/>
          </ac:spMkLst>
        </pc:spChg>
        <pc:spChg chg="add mod">
          <ac:chgData name="Joanne Williams" userId="d39fd7a2-e977-4005-a1b8-665cd7ce1fbd" providerId="ADAL" clId="{90C17566-139D-4A2D-9851-9376C38FEBAD}" dt="2021-02-04T14:43:16.546" v="5013" actId="20577"/>
          <ac:spMkLst>
            <pc:docMk/>
            <pc:sldMk cId="4159887454" sldId="468"/>
            <ac:spMk id="14" creationId="{7C8C0FBE-D306-42CB-8FA3-10176674EFFF}"/>
          </ac:spMkLst>
        </pc:spChg>
        <pc:graphicFrameChg chg="add del mod modGraphic">
          <ac:chgData name="Joanne Williams" userId="d39fd7a2-e977-4005-a1b8-665cd7ce1fbd" providerId="ADAL" clId="{90C17566-139D-4A2D-9851-9376C38FEBAD}" dt="2021-02-03T12:44:47.811" v="1198" actId="21"/>
          <ac:graphicFrameMkLst>
            <pc:docMk/>
            <pc:sldMk cId="4159887454" sldId="468"/>
            <ac:graphicFrameMk id="4" creationId="{07DC1A9E-D24C-4198-A796-141AD67C86D1}"/>
          </ac:graphicFrameMkLst>
        </pc:graphicFrameChg>
        <pc:graphicFrameChg chg="add mod">
          <ac:chgData name="Joanne Williams" userId="d39fd7a2-e977-4005-a1b8-665cd7ce1fbd" providerId="ADAL" clId="{90C17566-139D-4A2D-9851-9376C38FEBAD}" dt="2021-02-04T10:30:21.041" v="4540"/>
          <ac:graphicFrameMkLst>
            <pc:docMk/>
            <pc:sldMk cId="4159887454" sldId="468"/>
            <ac:graphicFrameMk id="6" creationId="{0E3B47D6-2BD4-40E9-AABA-06B7AE5306F0}"/>
          </ac:graphicFrameMkLst>
        </pc:graphicFrameChg>
        <pc:graphicFrameChg chg="add mod">
          <ac:chgData name="Joanne Williams" userId="d39fd7a2-e977-4005-a1b8-665cd7ce1fbd" providerId="ADAL" clId="{90C17566-139D-4A2D-9851-9376C38FEBAD}" dt="2021-02-03T13:39:07.406" v="2781"/>
          <ac:graphicFrameMkLst>
            <pc:docMk/>
            <pc:sldMk cId="4159887454" sldId="468"/>
            <ac:graphicFrameMk id="11" creationId="{5766426A-6FD8-41F6-B7BC-3B0767272984}"/>
          </ac:graphicFrameMkLst>
        </pc:graphicFrameChg>
      </pc:sldChg>
      <pc:sldChg chg="modSp">
        <pc:chgData name="Joanne Williams" userId="d39fd7a2-e977-4005-a1b8-665cd7ce1fbd" providerId="ADAL" clId="{90C17566-139D-4A2D-9851-9376C38FEBAD}" dt="2021-02-03T12:43:59.062" v="1130" actId="20577"/>
        <pc:sldMkLst>
          <pc:docMk/>
          <pc:sldMk cId="674543313" sldId="469"/>
        </pc:sldMkLst>
        <pc:spChg chg="mod">
          <ac:chgData name="Joanne Williams" userId="d39fd7a2-e977-4005-a1b8-665cd7ce1fbd" providerId="ADAL" clId="{90C17566-139D-4A2D-9851-9376C38FEBAD}" dt="2021-02-03T12:43:44.029" v="1127" actId="20577"/>
          <ac:spMkLst>
            <pc:docMk/>
            <pc:sldMk cId="674543313" sldId="469"/>
            <ac:spMk id="4" creationId="{8A373536-568F-4B01-A81D-96DA29AD1BAF}"/>
          </ac:spMkLst>
        </pc:spChg>
        <pc:spChg chg="mod">
          <ac:chgData name="Joanne Williams" userId="d39fd7a2-e977-4005-a1b8-665cd7ce1fbd" providerId="ADAL" clId="{90C17566-139D-4A2D-9851-9376C38FEBAD}" dt="2021-02-03T12:43:59.062" v="1130" actId="20577"/>
          <ac:spMkLst>
            <pc:docMk/>
            <pc:sldMk cId="674543313" sldId="469"/>
            <ac:spMk id="5" creationId="{E3B4F454-8AF9-4A2A-B76C-D98F4E693C11}"/>
          </ac:spMkLst>
        </pc:spChg>
      </pc:sldChg>
      <pc:sldChg chg="addSp modSp">
        <pc:chgData name="Joanne Williams" userId="d39fd7a2-e977-4005-a1b8-665cd7ce1fbd" providerId="ADAL" clId="{90C17566-139D-4A2D-9851-9376C38FEBAD}" dt="2021-02-04T15:03:53.917" v="5222" actId="255"/>
        <pc:sldMkLst>
          <pc:docMk/>
          <pc:sldMk cId="1450947666" sldId="470"/>
        </pc:sldMkLst>
        <pc:spChg chg="add mod">
          <ac:chgData name="Joanne Williams" userId="d39fd7a2-e977-4005-a1b8-665cd7ce1fbd" providerId="ADAL" clId="{90C17566-139D-4A2D-9851-9376C38FEBAD}" dt="2021-02-04T10:34:21.462" v="4722" actId="1076"/>
          <ac:spMkLst>
            <pc:docMk/>
            <pc:sldMk cId="1450947666" sldId="470"/>
            <ac:spMk id="3" creationId="{C2A3D7A1-74F2-4859-9126-F404AA707067}"/>
          </ac:spMkLst>
        </pc:spChg>
        <pc:spChg chg="mod">
          <ac:chgData name="Joanne Williams" userId="d39fd7a2-e977-4005-a1b8-665cd7ce1fbd" providerId="ADAL" clId="{90C17566-139D-4A2D-9851-9376C38FEBAD}" dt="2021-02-04T15:03:53.917" v="5222" actId="255"/>
          <ac:spMkLst>
            <pc:docMk/>
            <pc:sldMk cId="1450947666" sldId="470"/>
            <ac:spMk id="5" creationId="{96FF935B-36B4-4C43-BFE6-9A1BFC9A0A15}"/>
          </ac:spMkLst>
        </pc:spChg>
        <pc:spChg chg="add mod">
          <ac:chgData name="Joanne Williams" userId="d39fd7a2-e977-4005-a1b8-665cd7ce1fbd" providerId="ADAL" clId="{90C17566-139D-4A2D-9851-9376C38FEBAD}" dt="2021-02-04T10:33:50.482" v="4694" actId="1076"/>
          <ac:spMkLst>
            <pc:docMk/>
            <pc:sldMk cId="1450947666" sldId="470"/>
            <ac:spMk id="6" creationId="{DA1BD84C-CE32-4BF3-B92D-8EF4982B0175}"/>
          </ac:spMkLst>
        </pc:spChg>
        <pc:spChg chg="mod">
          <ac:chgData name="Joanne Williams" userId="d39fd7a2-e977-4005-a1b8-665cd7ce1fbd" providerId="ADAL" clId="{90C17566-139D-4A2D-9851-9376C38FEBAD}" dt="2021-02-04T15:03:14.479" v="5217" actId="1076"/>
          <ac:spMkLst>
            <pc:docMk/>
            <pc:sldMk cId="1450947666" sldId="470"/>
            <ac:spMk id="8" creationId="{7F9086C8-CAC7-453B-A691-53F6922C6E8A}"/>
          </ac:spMkLst>
        </pc:spChg>
        <pc:spChg chg="add mod">
          <ac:chgData name="Joanne Williams" userId="d39fd7a2-e977-4005-a1b8-665cd7ce1fbd" providerId="ADAL" clId="{90C17566-139D-4A2D-9851-9376C38FEBAD}" dt="2021-02-04T15:02:28.191" v="5212" actId="20577"/>
          <ac:spMkLst>
            <pc:docMk/>
            <pc:sldMk cId="1450947666" sldId="470"/>
            <ac:spMk id="9" creationId="{5A8592FD-C143-4B3C-8BD4-9914F49BA508}"/>
          </ac:spMkLst>
        </pc:spChg>
        <pc:graphicFrameChg chg="mod modGraphic">
          <ac:chgData name="Joanne Williams" userId="d39fd7a2-e977-4005-a1b8-665cd7ce1fbd" providerId="ADAL" clId="{90C17566-139D-4A2D-9851-9376C38FEBAD}" dt="2021-02-04T14:52:26.752" v="5132" actId="20577"/>
          <ac:graphicFrameMkLst>
            <pc:docMk/>
            <pc:sldMk cId="1450947666" sldId="470"/>
            <ac:graphicFrameMk id="2" creationId="{A747FA00-67B9-4DFA-B27F-A4A4266079D0}"/>
          </ac:graphicFrameMkLst>
        </pc:graphicFrameChg>
        <pc:graphicFrameChg chg="mod ord modGraphic">
          <ac:chgData name="Joanne Williams" userId="d39fd7a2-e977-4005-a1b8-665cd7ce1fbd" providerId="ADAL" clId="{90C17566-139D-4A2D-9851-9376C38FEBAD}" dt="2021-02-04T15:03:33.540" v="5219" actId="167"/>
          <ac:graphicFrameMkLst>
            <pc:docMk/>
            <pc:sldMk cId="1450947666" sldId="470"/>
            <ac:graphicFrameMk id="7" creationId="{718E3B42-949D-4E7B-80F2-DA788EC867B5}"/>
          </ac:graphicFrameMkLst>
        </pc:graphicFrameChg>
      </pc:sldChg>
      <pc:sldChg chg="addSp delSp modSp new add ord">
        <pc:chgData name="Joanne Williams" userId="d39fd7a2-e977-4005-a1b8-665cd7ce1fbd" providerId="ADAL" clId="{90C17566-139D-4A2D-9851-9376C38FEBAD}" dt="2021-02-03T13:10:10.340" v="1322" actId="1076"/>
        <pc:sldMkLst>
          <pc:docMk/>
          <pc:sldMk cId="1307463905" sldId="471"/>
        </pc:sldMkLst>
        <pc:spChg chg="mod">
          <ac:chgData name="Joanne Williams" userId="d39fd7a2-e977-4005-a1b8-665cd7ce1fbd" providerId="ADAL" clId="{90C17566-139D-4A2D-9851-9376C38FEBAD}" dt="2021-02-03T12:56:41.795" v="1321" actId="20577"/>
          <ac:spMkLst>
            <pc:docMk/>
            <pc:sldMk cId="1307463905" sldId="471"/>
            <ac:spMk id="2" creationId="{02B52284-0B19-4D29-B7D8-0D1590B9B3B6}"/>
          </ac:spMkLst>
        </pc:spChg>
        <pc:spChg chg="del">
          <ac:chgData name="Joanne Williams" userId="d39fd7a2-e977-4005-a1b8-665cd7ce1fbd" providerId="ADAL" clId="{90C17566-139D-4A2D-9851-9376C38FEBAD}" dt="2021-02-03T12:44:41.150" v="1197"/>
          <ac:spMkLst>
            <pc:docMk/>
            <pc:sldMk cId="1307463905" sldId="471"/>
            <ac:spMk id="3" creationId="{B9A384B0-E325-40F0-BC98-B4DCAB98B1A8}"/>
          </ac:spMkLst>
        </pc:spChg>
        <pc:spChg chg="del">
          <ac:chgData name="Joanne Williams" userId="d39fd7a2-e977-4005-a1b8-665cd7ce1fbd" providerId="ADAL" clId="{90C17566-139D-4A2D-9851-9376C38FEBAD}" dt="2021-02-03T12:44:41.150" v="1197"/>
          <ac:spMkLst>
            <pc:docMk/>
            <pc:sldMk cId="1307463905" sldId="471"/>
            <ac:spMk id="4" creationId="{4C6B8118-F424-4BE5-BCE6-019BE24D69A6}"/>
          </ac:spMkLst>
        </pc:spChg>
        <pc:spChg chg="add del mod">
          <ac:chgData name="Joanne Williams" userId="d39fd7a2-e977-4005-a1b8-665cd7ce1fbd" providerId="ADAL" clId="{90C17566-139D-4A2D-9851-9376C38FEBAD}" dt="2021-02-03T12:44:50.062" v="1199"/>
          <ac:spMkLst>
            <pc:docMk/>
            <pc:sldMk cId="1307463905" sldId="471"/>
            <ac:spMk id="5" creationId="{68CCC45A-943D-4FE0-AF7E-98C0ACE004B3}"/>
          </ac:spMkLst>
        </pc:spChg>
        <pc:spChg chg="add del mod">
          <ac:chgData name="Joanne Williams" userId="d39fd7a2-e977-4005-a1b8-665cd7ce1fbd" providerId="ADAL" clId="{90C17566-139D-4A2D-9851-9376C38FEBAD}" dt="2021-02-03T12:45:12.722" v="1204"/>
          <ac:spMkLst>
            <pc:docMk/>
            <pc:sldMk cId="1307463905" sldId="471"/>
            <ac:spMk id="6" creationId="{B23B2796-82BF-45C5-B1E0-6D05F8BFB5EC}"/>
          </ac:spMkLst>
        </pc:spChg>
        <pc:graphicFrameChg chg="add mod modGraphic">
          <ac:chgData name="Joanne Williams" userId="d39fd7a2-e977-4005-a1b8-665cd7ce1fbd" providerId="ADAL" clId="{90C17566-139D-4A2D-9851-9376C38FEBAD}" dt="2021-02-03T13:10:10.340" v="1322" actId="1076"/>
          <ac:graphicFrameMkLst>
            <pc:docMk/>
            <pc:sldMk cId="1307463905" sldId="471"/>
            <ac:graphicFrameMk id="7" creationId="{B33AC69E-5564-41F4-9361-37FFCB52E0DF}"/>
          </ac:graphicFrameMkLst>
        </pc:graphicFrameChg>
      </pc:sldChg>
      <pc:sldChg chg="modSp new add">
        <pc:chgData name="Joanne Williams" userId="d39fd7a2-e977-4005-a1b8-665cd7ce1fbd" providerId="ADAL" clId="{90C17566-139D-4A2D-9851-9376C38FEBAD}" dt="2021-02-03T14:48:20.720" v="3883" actId="20577"/>
        <pc:sldMkLst>
          <pc:docMk/>
          <pc:sldMk cId="3665564480" sldId="472"/>
        </pc:sldMkLst>
        <pc:spChg chg="mod">
          <ac:chgData name="Joanne Williams" userId="d39fd7a2-e977-4005-a1b8-665cd7ce1fbd" providerId="ADAL" clId="{90C17566-139D-4A2D-9851-9376C38FEBAD}" dt="2021-02-03T14:33:48.796" v="3688" actId="20577"/>
          <ac:spMkLst>
            <pc:docMk/>
            <pc:sldMk cId="3665564480" sldId="472"/>
            <ac:spMk id="2" creationId="{DA4690AD-B68C-40DA-A7A0-5A4E98B95612}"/>
          </ac:spMkLst>
        </pc:spChg>
        <pc:spChg chg="mod">
          <ac:chgData name="Joanne Williams" userId="d39fd7a2-e977-4005-a1b8-665cd7ce1fbd" providerId="ADAL" clId="{90C17566-139D-4A2D-9851-9376C38FEBAD}" dt="2021-02-03T14:48:20.720" v="3883" actId="20577"/>
          <ac:spMkLst>
            <pc:docMk/>
            <pc:sldMk cId="3665564480" sldId="472"/>
            <ac:spMk id="3" creationId="{6A7B746A-B286-4A0A-A3FF-1A7488F8FDC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B5852-F35E-4288-BE6F-E6BB7F1B5269}"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GB"/>
        </a:p>
      </dgm:t>
    </dgm:pt>
    <dgm:pt modelId="{C737AC00-146A-42BB-BB52-6A10806F27EC}">
      <dgm:prSet phldrT="[Text]"/>
      <dgm:spPr/>
      <dgm:t>
        <a:bodyPr/>
        <a:lstStyle/>
        <a:p>
          <a:r>
            <a:rPr lang="en-GB"/>
            <a:t>CMS Rebuild</a:t>
          </a:r>
        </a:p>
      </dgm:t>
    </dgm:pt>
    <dgm:pt modelId="{81B38EF3-668A-43ED-8AE6-B256A4BBF33D}" type="parTrans" cxnId="{31AD5E68-7D34-4082-95F8-F25569D1CA69}">
      <dgm:prSet/>
      <dgm:spPr/>
      <dgm:t>
        <a:bodyPr/>
        <a:lstStyle/>
        <a:p>
          <a:endParaRPr lang="en-GB"/>
        </a:p>
      </dgm:t>
    </dgm:pt>
    <dgm:pt modelId="{095892C9-61B3-41F6-9D77-B96F361D836F}" type="sibTrans" cxnId="{31AD5E68-7D34-4082-95F8-F25569D1CA69}">
      <dgm:prSet/>
      <dgm:spPr/>
      <dgm:t>
        <a:bodyPr/>
        <a:lstStyle/>
        <a:p>
          <a:endParaRPr lang="en-GB"/>
        </a:p>
      </dgm:t>
    </dgm:pt>
    <dgm:pt modelId="{B3CCCD0F-5ED4-4077-BA0D-E9B678381FA1}">
      <dgm:prSet phldrT="[Text]"/>
      <dgm:spPr/>
      <dgm:t>
        <a:bodyPr/>
        <a:lstStyle/>
        <a:p>
          <a:r>
            <a:rPr lang="en-GB"/>
            <a:t>Retro</a:t>
          </a:r>
        </a:p>
      </dgm:t>
    </dgm:pt>
    <dgm:pt modelId="{B0AC9BE3-BFE4-47C4-A3AD-77BC6EED44FE}" type="parTrans" cxnId="{A5AC1E1C-4A8C-45FB-AF00-523F2DC24403}">
      <dgm:prSet/>
      <dgm:spPr/>
      <dgm:t>
        <a:bodyPr/>
        <a:lstStyle/>
        <a:p>
          <a:endParaRPr lang="en-GB"/>
        </a:p>
      </dgm:t>
    </dgm:pt>
    <dgm:pt modelId="{4FCF9540-35D2-4D98-B266-E49E7B0BD021}" type="sibTrans" cxnId="{A5AC1E1C-4A8C-45FB-AF00-523F2DC24403}">
      <dgm:prSet/>
      <dgm:spPr/>
      <dgm:t>
        <a:bodyPr/>
        <a:lstStyle/>
        <a:p>
          <a:endParaRPr lang="en-GB"/>
        </a:p>
      </dgm:t>
    </dgm:pt>
    <dgm:pt modelId="{1B3FEA12-D9B0-4F3F-8EA7-AD0CF41228E3}">
      <dgm:prSet phldrT="[Text]"/>
      <dgm:spPr/>
      <dgm:t>
        <a:bodyPr/>
        <a:lstStyle/>
        <a:p>
          <a:r>
            <a:rPr lang="en-GB"/>
            <a:t>CSSC</a:t>
          </a:r>
        </a:p>
      </dgm:t>
    </dgm:pt>
    <dgm:pt modelId="{BE6FC5D1-1CDB-408F-A72E-FAE5FCDDD049}" type="parTrans" cxnId="{B58A710B-C818-4340-B2BC-6C55A97AAA6F}">
      <dgm:prSet/>
      <dgm:spPr/>
      <dgm:t>
        <a:bodyPr/>
        <a:lstStyle/>
        <a:p>
          <a:endParaRPr lang="en-GB"/>
        </a:p>
      </dgm:t>
    </dgm:pt>
    <dgm:pt modelId="{F7978D12-6ABE-429F-8300-49B961D30D25}" type="sibTrans" cxnId="{B58A710B-C818-4340-B2BC-6C55A97AAA6F}">
      <dgm:prSet/>
      <dgm:spPr/>
      <dgm:t>
        <a:bodyPr/>
        <a:lstStyle/>
        <a:p>
          <a:endParaRPr lang="en-GB"/>
        </a:p>
      </dgm:t>
    </dgm:pt>
    <dgm:pt modelId="{E2EE339E-EA2A-48BD-A560-6459549D59CF}">
      <dgm:prSet phldrT="[Text]"/>
      <dgm:spPr/>
      <dgm:t>
        <a:bodyPr/>
        <a:lstStyle/>
        <a:p>
          <a:r>
            <a:rPr lang="en-GB"/>
            <a:t>REC</a:t>
          </a:r>
        </a:p>
      </dgm:t>
    </dgm:pt>
    <dgm:pt modelId="{B3EE82B7-F98C-468F-8320-60F44393B8D4}" type="parTrans" cxnId="{DCED9275-38C7-442B-9AD0-FFC970404ABC}">
      <dgm:prSet/>
      <dgm:spPr/>
      <dgm:t>
        <a:bodyPr/>
        <a:lstStyle/>
        <a:p>
          <a:endParaRPr lang="en-GB"/>
        </a:p>
      </dgm:t>
    </dgm:pt>
    <dgm:pt modelId="{E31B7CF3-1139-47A5-B836-32A58BB0270E}" type="sibTrans" cxnId="{DCED9275-38C7-442B-9AD0-FFC970404ABC}">
      <dgm:prSet/>
      <dgm:spPr/>
      <dgm:t>
        <a:bodyPr/>
        <a:lstStyle/>
        <a:p>
          <a:endParaRPr lang="en-GB"/>
        </a:p>
      </dgm:t>
    </dgm:pt>
    <dgm:pt modelId="{2E4A9A5A-AA12-4696-BA78-E140B66A2987}">
      <dgm:prSet/>
      <dgm:spPr/>
      <dgm:t>
        <a:bodyPr/>
        <a:lstStyle/>
        <a:p>
          <a:r>
            <a:rPr lang="en-GB"/>
            <a:t>DDP</a:t>
          </a:r>
        </a:p>
      </dgm:t>
    </dgm:pt>
    <dgm:pt modelId="{93605B1A-079F-4D5B-95F4-6AB16C68BDD6}" type="parTrans" cxnId="{40CAB56F-2F42-44B8-8F2B-729E0ADB7A09}">
      <dgm:prSet/>
      <dgm:spPr/>
      <dgm:t>
        <a:bodyPr/>
        <a:lstStyle/>
        <a:p>
          <a:endParaRPr lang="en-GB"/>
        </a:p>
      </dgm:t>
    </dgm:pt>
    <dgm:pt modelId="{107081F4-1ED3-4828-8C08-DEA4D741C0EE}" type="sibTrans" cxnId="{40CAB56F-2F42-44B8-8F2B-729E0ADB7A09}">
      <dgm:prSet/>
      <dgm:spPr/>
      <dgm:t>
        <a:bodyPr/>
        <a:lstStyle/>
        <a:p>
          <a:endParaRPr lang="en-GB"/>
        </a:p>
      </dgm:t>
    </dgm:pt>
    <dgm:pt modelId="{CA3C279E-EB98-4B07-9218-AEC3C66A0764}">
      <dgm:prSet/>
      <dgm:spPr/>
      <dgm:t>
        <a:bodyPr/>
        <a:lstStyle/>
        <a:p>
          <a:r>
            <a:rPr lang="en-GB"/>
            <a:t>TOG</a:t>
          </a:r>
        </a:p>
      </dgm:t>
    </dgm:pt>
    <dgm:pt modelId="{FF2BEF9B-FED6-45EE-A578-B6E613C65A6E}" type="parTrans" cxnId="{DC95F85E-7B09-4592-8727-AA194DF63611}">
      <dgm:prSet/>
      <dgm:spPr/>
      <dgm:t>
        <a:bodyPr/>
        <a:lstStyle/>
        <a:p>
          <a:endParaRPr lang="en-GB"/>
        </a:p>
      </dgm:t>
    </dgm:pt>
    <dgm:pt modelId="{B210748A-8A1E-4270-992E-9812CBB674EE}" type="sibTrans" cxnId="{DC95F85E-7B09-4592-8727-AA194DF63611}">
      <dgm:prSet/>
      <dgm:spPr/>
      <dgm:t>
        <a:bodyPr/>
        <a:lstStyle/>
        <a:p>
          <a:endParaRPr lang="en-GB"/>
        </a:p>
      </dgm:t>
    </dgm:pt>
    <dgm:pt modelId="{92C6BE9E-61D4-4B45-8FA2-0690D350DC21}">
      <dgm:prSet/>
      <dgm:spPr/>
      <dgm:t>
        <a:bodyPr/>
        <a:lstStyle/>
        <a:p>
          <a:r>
            <a:rPr lang="en-GB"/>
            <a:t>CRM</a:t>
          </a:r>
        </a:p>
      </dgm:t>
    </dgm:pt>
    <dgm:pt modelId="{08E74FC9-FD86-4820-B5B1-A4C19AEC2DAD}" type="parTrans" cxnId="{EE39D1BB-20E6-4A4F-BC5F-71036FDE76F1}">
      <dgm:prSet/>
      <dgm:spPr/>
      <dgm:t>
        <a:bodyPr/>
        <a:lstStyle/>
        <a:p>
          <a:endParaRPr lang="en-GB"/>
        </a:p>
      </dgm:t>
    </dgm:pt>
    <dgm:pt modelId="{5F919EA9-AF45-4199-99AD-403E81A66531}" type="sibTrans" cxnId="{EE39D1BB-20E6-4A4F-BC5F-71036FDE76F1}">
      <dgm:prSet/>
      <dgm:spPr/>
      <dgm:t>
        <a:bodyPr/>
        <a:lstStyle/>
        <a:p>
          <a:endParaRPr lang="en-GB"/>
        </a:p>
      </dgm:t>
    </dgm:pt>
    <dgm:pt modelId="{3F80F720-5FA4-4EBF-899E-AF0E41AE609D}">
      <dgm:prSet/>
      <dgm:spPr/>
      <dgm:t>
        <a:bodyPr/>
        <a:lstStyle/>
        <a:p>
          <a:r>
            <a:rPr lang="en-GB" err="1"/>
            <a:t>UKlink</a:t>
          </a:r>
          <a:endParaRPr lang="en-GB"/>
        </a:p>
      </dgm:t>
    </dgm:pt>
    <dgm:pt modelId="{C467F0FB-1CCC-4749-8400-75D49398CAB1}" type="parTrans" cxnId="{52E8CD6A-E086-4ED7-A6CD-1B2E78579190}">
      <dgm:prSet/>
      <dgm:spPr/>
      <dgm:t>
        <a:bodyPr/>
        <a:lstStyle/>
        <a:p>
          <a:endParaRPr lang="en-GB"/>
        </a:p>
      </dgm:t>
    </dgm:pt>
    <dgm:pt modelId="{634C2329-849A-4BE9-BBED-A2F1A8CB2656}" type="sibTrans" cxnId="{52E8CD6A-E086-4ED7-A6CD-1B2E78579190}">
      <dgm:prSet/>
      <dgm:spPr/>
      <dgm:t>
        <a:bodyPr/>
        <a:lstStyle/>
        <a:p>
          <a:endParaRPr lang="en-GB"/>
        </a:p>
      </dgm:t>
    </dgm:pt>
    <dgm:pt modelId="{37493209-4196-4CE1-89C9-970754325C6D}">
      <dgm:prSet/>
      <dgm:spPr/>
      <dgm:t>
        <a:bodyPr/>
        <a:lstStyle/>
        <a:p>
          <a:r>
            <a:rPr lang="en-GB"/>
            <a:t>Website</a:t>
          </a:r>
        </a:p>
      </dgm:t>
    </dgm:pt>
    <dgm:pt modelId="{1BF962BA-674F-4C65-BFD4-88B0833E41D2}" type="parTrans" cxnId="{FE8ED395-47F4-488C-9A3B-C807A8C56C85}">
      <dgm:prSet/>
      <dgm:spPr/>
      <dgm:t>
        <a:bodyPr/>
        <a:lstStyle/>
        <a:p>
          <a:endParaRPr lang="en-GB"/>
        </a:p>
      </dgm:t>
    </dgm:pt>
    <dgm:pt modelId="{77F1AE35-D350-4AEA-9149-3B52625630B1}" type="sibTrans" cxnId="{FE8ED395-47F4-488C-9A3B-C807A8C56C85}">
      <dgm:prSet/>
      <dgm:spPr/>
      <dgm:t>
        <a:bodyPr/>
        <a:lstStyle/>
        <a:p>
          <a:endParaRPr lang="en-GB"/>
        </a:p>
      </dgm:t>
    </dgm:pt>
    <dgm:pt modelId="{99B34289-388A-4286-8983-8A5BD692D5DA}">
      <dgm:prSet/>
      <dgm:spPr/>
      <dgm:t>
        <a:bodyPr/>
        <a:lstStyle/>
        <a:p>
          <a:r>
            <a:rPr lang="en-GB" err="1"/>
            <a:t>UKlink</a:t>
          </a:r>
          <a:endParaRPr lang="en-GB"/>
        </a:p>
      </dgm:t>
    </dgm:pt>
    <dgm:pt modelId="{6010C626-28B8-4048-910B-A68AB857466D}" type="parTrans" cxnId="{722A4F23-0308-47C4-81F4-391BECFFC109}">
      <dgm:prSet/>
      <dgm:spPr/>
      <dgm:t>
        <a:bodyPr/>
        <a:lstStyle/>
        <a:p>
          <a:endParaRPr lang="en-GB"/>
        </a:p>
      </dgm:t>
    </dgm:pt>
    <dgm:pt modelId="{EC1902FF-7154-4863-B4EF-93362996CB30}" type="sibTrans" cxnId="{722A4F23-0308-47C4-81F4-391BECFFC109}">
      <dgm:prSet/>
      <dgm:spPr/>
      <dgm:t>
        <a:bodyPr/>
        <a:lstStyle/>
        <a:p>
          <a:endParaRPr lang="en-GB"/>
        </a:p>
      </dgm:t>
    </dgm:pt>
    <dgm:pt modelId="{E49FF444-C5B7-43CB-8808-E9A1B6DF0E86}" type="pres">
      <dgm:prSet presAssocID="{4F3B5852-F35E-4288-BE6F-E6BB7F1B5269}" presName="cycle" presStyleCnt="0">
        <dgm:presLayoutVars>
          <dgm:chMax val="1"/>
          <dgm:dir/>
          <dgm:animLvl val="ctr"/>
          <dgm:resizeHandles val="exact"/>
        </dgm:presLayoutVars>
      </dgm:prSet>
      <dgm:spPr/>
    </dgm:pt>
    <dgm:pt modelId="{8F0995D2-BD97-4A6F-8DA9-BD814F59CA5C}" type="pres">
      <dgm:prSet presAssocID="{C737AC00-146A-42BB-BB52-6A10806F27EC}" presName="centerShape" presStyleLbl="node0" presStyleIdx="0" presStyleCnt="1"/>
      <dgm:spPr/>
    </dgm:pt>
    <dgm:pt modelId="{2480543C-A873-4AC0-9DD2-89AC84A9DFD5}" type="pres">
      <dgm:prSet presAssocID="{B0AC9BE3-BFE4-47C4-A3AD-77BC6EED44FE}" presName="Name9" presStyleLbl="parChTrans1D2" presStyleIdx="0" presStyleCnt="9"/>
      <dgm:spPr/>
    </dgm:pt>
    <dgm:pt modelId="{997C6D02-EDA9-43DF-88B3-17ADA58B43CD}" type="pres">
      <dgm:prSet presAssocID="{B0AC9BE3-BFE4-47C4-A3AD-77BC6EED44FE}" presName="connTx" presStyleLbl="parChTrans1D2" presStyleIdx="0" presStyleCnt="9"/>
      <dgm:spPr/>
    </dgm:pt>
    <dgm:pt modelId="{8AA19971-17B8-4BBA-8700-2CFAA6DB2285}" type="pres">
      <dgm:prSet presAssocID="{B3CCCD0F-5ED4-4077-BA0D-E9B678381FA1}" presName="node" presStyleLbl="node1" presStyleIdx="0" presStyleCnt="9" custRadScaleRad="103547" custRadScaleInc="-63329">
        <dgm:presLayoutVars>
          <dgm:bulletEnabled val="1"/>
        </dgm:presLayoutVars>
      </dgm:prSet>
      <dgm:spPr/>
    </dgm:pt>
    <dgm:pt modelId="{047EC897-E132-4CFF-915C-DE511B3F29BC}" type="pres">
      <dgm:prSet presAssocID="{BE6FC5D1-1CDB-408F-A72E-FAE5FCDDD049}" presName="Name9" presStyleLbl="parChTrans1D2" presStyleIdx="1" presStyleCnt="9"/>
      <dgm:spPr/>
    </dgm:pt>
    <dgm:pt modelId="{CA58A6CD-9BA9-44AF-97F4-751E8E9D2CCD}" type="pres">
      <dgm:prSet presAssocID="{BE6FC5D1-1CDB-408F-A72E-FAE5FCDDD049}" presName="connTx" presStyleLbl="parChTrans1D2" presStyleIdx="1" presStyleCnt="9"/>
      <dgm:spPr/>
    </dgm:pt>
    <dgm:pt modelId="{CA168225-D571-4262-976A-C9C34ECD64F0}" type="pres">
      <dgm:prSet presAssocID="{1B3FEA12-D9B0-4F3F-8EA7-AD0CF41228E3}" presName="node" presStyleLbl="node1" presStyleIdx="1" presStyleCnt="9" custRadScaleRad="102420" custRadScaleInc="-78171">
        <dgm:presLayoutVars>
          <dgm:bulletEnabled val="1"/>
        </dgm:presLayoutVars>
      </dgm:prSet>
      <dgm:spPr/>
    </dgm:pt>
    <dgm:pt modelId="{98C7F8E2-E7A2-42C0-ACC6-74C1FAD483CB}" type="pres">
      <dgm:prSet presAssocID="{B3EE82B7-F98C-468F-8320-60F44393B8D4}" presName="Name9" presStyleLbl="parChTrans1D2" presStyleIdx="2" presStyleCnt="9"/>
      <dgm:spPr/>
    </dgm:pt>
    <dgm:pt modelId="{EB20BAC8-F202-4B92-A572-25328687BE51}" type="pres">
      <dgm:prSet presAssocID="{B3EE82B7-F98C-468F-8320-60F44393B8D4}" presName="connTx" presStyleLbl="parChTrans1D2" presStyleIdx="2" presStyleCnt="9"/>
      <dgm:spPr/>
    </dgm:pt>
    <dgm:pt modelId="{67EB8AA6-D596-48EC-BCE0-571AD3582D03}" type="pres">
      <dgm:prSet presAssocID="{E2EE339E-EA2A-48BD-A560-6459549D59CF}" presName="node" presStyleLbl="node1" presStyleIdx="2" presStyleCnt="9" custRadScaleRad="93436" custRadScaleInc="-155417">
        <dgm:presLayoutVars>
          <dgm:bulletEnabled val="1"/>
        </dgm:presLayoutVars>
      </dgm:prSet>
      <dgm:spPr/>
    </dgm:pt>
    <dgm:pt modelId="{A3DE397F-7250-4BE3-A90B-D849EFE1994E}" type="pres">
      <dgm:prSet presAssocID="{93605B1A-079F-4D5B-95F4-6AB16C68BDD6}" presName="Name9" presStyleLbl="parChTrans1D2" presStyleIdx="3" presStyleCnt="9"/>
      <dgm:spPr/>
    </dgm:pt>
    <dgm:pt modelId="{18B304AA-5C73-4EF8-8A85-ABA748FDECED}" type="pres">
      <dgm:prSet presAssocID="{93605B1A-079F-4D5B-95F4-6AB16C68BDD6}" presName="connTx" presStyleLbl="parChTrans1D2" presStyleIdx="3" presStyleCnt="9"/>
      <dgm:spPr/>
    </dgm:pt>
    <dgm:pt modelId="{557EC0BC-3A40-4524-B0D1-2BFB5C594048}" type="pres">
      <dgm:prSet presAssocID="{2E4A9A5A-AA12-4696-BA78-E140B66A2987}" presName="node" presStyleLbl="node1" presStyleIdx="3" presStyleCnt="9" custRadScaleRad="101942" custRadScaleInc="369461">
        <dgm:presLayoutVars>
          <dgm:bulletEnabled val="1"/>
        </dgm:presLayoutVars>
      </dgm:prSet>
      <dgm:spPr/>
    </dgm:pt>
    <dgm:pt modelId="{48D8E177-8E36-4155-9DBE-C49AEEC7FBAD}" type="pres">
      <dgm:prSet presAssocID="{FF2BEF9B-FED6-45EE-A578-B6E613C65A6E}" presName="Name9" presStyleLbl="parChTrans1D2" presStyleIdx="4" presStyleCnt="9"/>
      <dgm:spPr/>
    </dgm:pt>
    <dgm:pt modelId="{76A8D423-4FD0-40D8-A43C-28C8556E42BA}" type="pres">
      <dgm:prSet presAssocID="{FF2BEF9B-FED6-45EE-A578-B6E613C65A6E}" presName="connTx" presStyleLbl="parChTrans1D2" presStyleIdx="4" presStyleCnt="9"/>
      <dgm:spPr/>
    </dgm:pt>
    <dgm:pt modelId="{88BA4F6B-4636-4058-9BC3-2B31313B4E68}" type="pres">
      <dgm:prSet presAssocID="{CA3C279E-EB98-4B07-9218-AEC3C66A0764}" presName="node" presStyleLbl="node1" presStyleIdx="4" presStyleCnt="9" custRadScaleRad="105313" custRadScaleInc="673509">
        <dgm:presLayoutVars>
          <dgm:bulletEnabled val="1"/>
        </dgm:presLayoutVars>
      </dgm:prSet>
      <dgm:spPr/>
    </dgm:pt>
    <dgm:pt modelId="{2205ACC9-9D2B-4432-BC61-22BB8074FCC7}" type="pres">
      <dgm:prSet presAssocID="{08E74FC9-FD86-4820-B5B1-A4C19AEC2DAD}" presName="Name9" presStyleLbl="parChTrans1D2" presStyleIdx="5" presStyleCnt="9"/>
      <dgm:spPr/>
    </dgm:pt>
    <dgm:pt modelId="{0E2EF4EA-7BF2-445C-A0B0-4B7764C32E3D}" type="pres">
      <dgm:prSet presAssocID="{08E74FC9-FD86-4820-B5B1-A4C19AEC2DAD}" presName="connTx" presStyleLbl="parChTrans1D2" presStyleIdx="5" presStyleCnt="9"/>
      <dgm:spPr/>
    </dgm:pt>
    <dgm:pt modelId="{E5A871C0-7189-46B6-99C9-B8092A9A1DD3}" type="pres">
      <dgm:prSet presAssocID="{92C6BE9E-61D4-4B45-8FA2-0690D350DC21}" presName="node" presStyleLbl="node1" presStyleIdx="5" presStyleCnt="9" custRadScaleRad="105658" custRadScaleInc="-158184">
        <dgm:presLayoutVars>
          <dgm:bulletEnabled val="1"/>
        </dgm:presLayoutVars>
      </dgm:prSet>
      <dgm:spPr/>
    </dgm:pt>
    <dgm:pt modelId="{215BB75C-BEC8-45A7-A352-8EC818C10D87}" type="pres">
      <dgm:prSet presAssocID="{C467F0FB-1CCC-4749-8400-75D49398CAB1}" presName="Name9" presStyleLbl="parChTrans1D2" presStyleIdx="6" presStyleCnt="9"/>
      <dgm:spPr/>
    </dgm:pt>
    <dgm:pt modelId="{542E8F39-D133-4E3D-86EA-36B871DCD165}" type="pres">
      <dgm:prSet presAssocID="{C467F0FB-1CCC-4749-8400-75D49398CAB1}" presName="connTx" presStyleLbl="parChTrans1D2" presStyleIdx="6" presStyleCnt="9"/>
      <dgm:spPr/>
    </dgm:pt>
    <dgm:pt modelId="{1550097D-B1CE-4472-A5FF-997D72F7500E}" type="pres">
      <dgm:prSet presAssocID="{3F80F720-5FA4-4EBF-899E-AF0E41AE609D}" presName="node" presStyleLbl="node1" presStyleIdx="6" presStyleCnt="9" custRadScaleRad="113093" custRadScaleInc="-462333">
        <dgm:presLayoutVars>
          <dgm:bulletEnabled val="1"/>
        </dgm:presLayoutVars>
      </dgm:prSet>
      <dgm:spPr/>
    </dgm:pt>
    <dgm:pt modelId="{D861ACAB-6AB8-4408-AF5F-F2D288557764}" type="pres">
      <dgm:prSet presAssocID="{6010C626-28B8-4048-910B-A68AB857466D}" presName="Name9" presStyleLbl="parChTrans1D2" presStyleIdx="7" presStyleCnt="9"/>
      <dgm:spPr/>
    </dgm:pt>
    <dgm:pt modelId="{2BF46E92-AB0D-42A2-A3B1-6DDEA6BABFF3}" type="pres">
      <dgm:prSet presAssocID="{6010C626-28B8-4048-910B-A68AB857466D}" presName="connTx" presStyleLbl="parChTrans1D2" presStyleIdx="7" presStyleCnt="9"/>
      <dgm:spPr/>
    </dgm:pt>
    <dgm:pt modelId="{0A4EA6BF-E866-4072-8D52-3CA37BF43983}" type="pres">
      <dgm:prSet presAssocID="{99B34289-388A-4286-8983-8A5BD692D5DA}" presName="node" presStyleLbl="node1" presStyleIdx="7" presStyleCnt="9" custRadScaleRad="124300" custRadScaleInc="805767">
        <dgm:presLayoutVars>
          <dgm:bulletEnabled val="1"/>
        </dgm:presLayoutVars>
      </dgm:prSet>
      <dgm:spPr/>
    </dgm:pt>
    <dgm:pt modelId="{BCC12C59-9EEE-4DF7-AFEF-77FD9A4864EF}" type="pres">
      <dgm:prSet presAssocID="{1BF962BA-674F-4C65-BFD4-88B0833E41D2}" presName="Name9" presStyleLbl="parChTrans1D2" presStyleIdx="8" presStyleCnt="9"/>
      <dgm:spPr/>
    </dgm:pt>
    <dgm:pt modelId="{8E0A190E-B6BA-4705-9D11-E68A4406D47A}" type="pres">
      <dgm:prSet presAssocID="{1BF962BA-674F-4C65-BFD4-88B0833E41D2}" presName="connTx" presStyleLbl="parChTrans1D2" presStyleIdx="8" presStyleCnt="9"/>
      <dgm:spPr/>
    </dgm:pt>
    <dgm:pt modelId="{78AEAECA-E3E7-4831-B2EB-545DC5F95AB9}" type="pres">
      <dgm:prSet presAssocID="{37493209-4196-4CE1-89C9-970754325C6D}" presName="node" presStyleLbl="node1" presStyleIdx="8" presStyleCnt="9" custRadScaleRad="120524" custRadScaleInc="-397287">
        <dgm:presLayoutVars>
          <dgm:bulletEnabled val="1"/>
        </dgm:presLayoutVars>
      </dgm:prSet>
      <dgm:spPr/>
    </dgm:pt>
  </dgm:ptLst>
  <dgm:cxnLst>
    <dgm:cxn modelId="{B58A710B-C818-4340-B2BC-6C55A97AAA6F}" srcId="{C737AC00-146A-42BB-BB52-6A10806F27EC}" destId="{1B3FEA12-D9B0-4F3F-8EA7-AD0CF41228E3}" srcOrd="1" destOrd="0" parTransId="{BE6FC5D1-1CDB-408F-A72E-FAE5FCDDD049}" sibTransId="{F7978D12-6ABE-429F-8300-49B961D30D25}"/>
    <dgm:cxn modelId="{6587F915-4DD9-4B8A-BB06-0A15490AD27C}" type="presOf" srcId="{FF2BEF9B-FED6-45EE-A578-B6E613C65A6E}" destId="{48D8E177-8E36-4155-9DBE-C49AEEC7FBAD}" srcOrd="0" destOrd="0" presId="urn:microsoft.com/office/officeart/2005/8/layout/radial1"/>
    <dgm:cxn modelId="{A5AC1E1C-4A8C-45FB-AF00-523F2DC24403}" srcId="{C737AC00-146A-42BB-BB52-6A10806F27EC}" destId="{B3CCCD0F-5ED4-4077-BA0D-E9B678381FA1}" srcOrd="0" destOrd="0" parTransId="{B0AC9BE3-BFE4-47C4-A3AD-77BC6EED44FE}" sibTransId="{4FCF9540-35D2-4D98-B266-E49E7B0BD021}"/>
    <dgm:cxn modelId="{4CD3F81C-E150-4D9A-B69A-F26A138C9112}" type="presOf" srcId="{B3EE82B7-F98C-468F-8320-60F44393B8D4}" destId="{98C7F8E2-E7A2-42C0-ACC6-74C1FAD483CB}" srcOrd="0" destOrd="0" presId="urn:microsoft.com/office/officeart/2005/8/layout/radial1"/>
    <dgm:cxn modelId="{3C359D1D-B10E-4981-8BC3-6C35508AA755}" type="presOf" srcId="{93605B1A-079F-4D5B-95F4-6AB16C68BDD6}" destId="{18B304AA-5C73-4EF8-8A85-ABA748FDECED}" srcOrd="1" destOrd="0" presId="urn:microsoft.com/office/officeart/2005/8/layout/radial1"/>
    <dgm:cxn modelId="{722A4F23-0308-47C4-81F4-391BECFFC109}" srcId="{C737AC00-146A-42BB-BB52-6A10806F27EC}" destId="{99B34289-388A-4286-8983-8A5BD692D5DA}" srcOrd="7" destOrd="0" parTransId="{6010C626-28B8-4048-910B-A68AB857466D}" sibTransId="{EC1902FF-7154-4863-B4EF-93362996CB30}"/>
    <dgm:cxn modelId="{2FD9E725-5EC9-4EDE-B998-3A90D5DF6561}" type="presOf" srcId="{BE6FC5D1-1CDB-408F-A72E-FAE5FCDDD049}" destId="{047EC897-E132-4CFF-915C-DE511B3F29BC}" srcOrd="0" destOrd="0" presId="urn:microsoft.com/office/officeart/2005/8/layout/radial1"/>
    <dgm:cxn modelId="{E1F45829-7C34-41D4-9B52-B1238FD348C9}" type="presOf" srcId="{99B34289-388A-4286-8983-8A5BD692D5DA}" destId="{0A4EA6BF-E866-4072-8D52-3CA37BF43983}" srcOrd="0" destOrd="0" presId="urn:microsoft.com/office/officeart/2005/8/layout/radial1"/>
    <dgm:cxn modelId="{DD476730-70EF-4403-B46E-AEEDE0C46867}" type="presOf" srcId="{C467F0FB-1CCC-4749-8400-75D49398CAB1}" destId="{542E8F39-D133-4E3D-86EA-36B871DCD165}" srcOrd="1" destOrd="0" presId="urn:microsoft.com/office/officeart/2005/8/layout/radial1"/>
    <dgm:cxn modelId="{5BCD1E36-0F39-4E21-81B7-B3786396F1DA}" type="presOf" srcId="{1BF962BA-674F-4C65-BFD4-88B0833E41D2}" destId="{BCC12C59-9EEE-4DF7-AFEF-77FD9A4864EF}" srcOrd="0" destOrd="0" presId="urn:microsoft.com/office/officeart/2005/8/layout/radial1"/>
    <dgm:cxn modelId="{DC95F85E-7B09-4592-8727-AA194DF63611}" srcId="{C737AC00-146A-42BB-BB52-6A10806F27EC}" destId="{CA3C279E-EB98-4B07-9218-AEC3C66A0764}" srcOrd="4" destOrd="0" parTransId="{FF2BEF9B-FED6-45EE-A578-B6E613C65A6E}" sibTransId="{B210748A-8A1E-4270-992E-9812CBB674EE}"/>
    <dgm:cxn modelId="{EDAF2F5F-E837-46E4-BC08-5A09F8710912}" type="presOf" srcId="{E2EE339E-EA2A-48BD-A560-6459549D59CF}" destId="{67EB8AA6-D596-48EC-BCE0-571AD3582D03}" srcOrd="0" destOrd="0" presId="urn:microsoft.com/office/officeart/2005/8/layout/radial1"/>
    <dgm:cxn modelId="{94B01443-0468-45C9-A414-ABE5862134D3}" type="presOf" srcId="{1B3FEA12-D9B0-4F3F-8EA7-AD0CF41228E3}" destId="{CA168225-D571-4262-976A-C9C34ECD64F0}" srcOrd="0" destOrd="0" presId="urn:microsoft.com/office/officeart/2005/8/layout/radial1"/>
    <dgm:cxn modelId="{31AD5E68-7D34-4082-95F8-F25569D1CA69}" srcId="{4F3B5852-F35E-4288-BE6F-E6BB7F1B5269}" destId="{C737AC00-146A-42BB-BB52-6A10806F27EC}" srcOrd="0" destOrd="0" parTransId="{81B38EF3-668A-43ED-8AE6-B256A4BBF33D}" sibTransId="{095892C9-61B3-41F6-9D77-B96F361D836F}"/>
    <dgm:cxn modelId="{25428B48-7117-4212-AF48-EDAC8D599025}" type="presOf" srcId="{37493209-4196-4CE1-89C9-970754325C6D}" destId="{78AEAECA-E3E7-4831-B2EB-545DC5F95AB9}" srcOrd="0" destOrd="0" presId="urn:microsoft.com/office/officeart/2005/8/layout/radial1"/>
    <dgm:cxn modelId="{52E8CD6A-E086-4ED7-A6CD-1B2E78579190}" srcId="{C737AC00-146A-42BB-BB52-6A10806F27EC}" destId="{3F80F720-5FA4-4EBF-899E-AF0E41AE609D}" srcOrd="6" destOrd="0" parTransId="{C467F0FB-1CCC-4749-8400-75D49398CAB1}" sibTransId="{634C2329-849A-4BE9-BBED-A2F1A8CB2656}"/>
    <dgm:cxn modelId="{09CE366D-9832-4660-B3B4-37924F128907}" type="presOf" srcId="{3F80F720-5FA4-4EBF-899E-AF0E41AE609D}" destId="{1550097D-B1CE-4472-A5FF-997D72F7500E}" srcOrd="0" destOrd="0" presId="urn:microsoft.com/office/officeart/2005/8/layout/radial1"/>
    <dgm:cxn modelId="{6364304E-5620-497B-944E-8B5B8608A29C}" type="presOf" srcId="{08E74FC9-FD86-4820-B5B1-A4C19AEC2DAD}" destId="{0E2EF4EA-7BF2-445C-A0B0-4B7764C32E3D}" srcOrd="1" destOrd="0" presId="urn:microsoft.com/office/officeart/2005/8/layout/radial1"/>
    <dgm:cxn modelId="{40CAB56F-2F42-44B8-8F2B-729E0ADB7A09}" srcId="{C737AC00-146A-42BB-BB52-6A10806F27EC}" destId="{2E4A9A5A-AA12-4696-BA78-E140B66A2987}" srcOrd="3" destOrd="0" parTransId="{93605B1A-079F-4D5B-95F4-6AB16C68BDD6}" sibTransId="{107081F4-1ED3-4828-8C08-DEA4D741C0EE}"/>
    <dgm:cxn modelId="{DCED9275-38C7-442B-9AD0-FFC970404ABC}" srcId="{C737AC00-146A-42BB-BB52-6A10806F27EC}" destId="{E2EE339E-EA2A-48BD-A560-6459549D59CF}" srcOrd="2" destOrd="0" parTransId="{B3EE82B7-F98C-468F-8320-60F44393B8D4}" sibTransId="{E31B7CF3-1139-47A5-B836-32A58BB0270E}"/>
    <dgm:cxn modelId="{C13A3488-FAB5-4500-BA9E-8CFC086964BC}" type="presOf" srcId="{4F3B5852-F35E-4288-BE6F-E6BB7F1B5269}" destId="{E49FF444-C5B7-43CB-8808-E9A1B6DF0E86}" srcOrd="0" destOrd="0" presId="urn:microsoft.com/office/officeart/2005/8/layout/radial1"/>
    <dgm:cxn modelId="{AD498691-57B1-47AA-BE11-B0C90CB06A73}" type="presOf" srcId="{1BF962BA-674F-4C65-BFD4-88B0833E41D2}" destId="{8E0A190E-B6BA-4705-9D11-E68A4406D47A}" srcOrd="1" destOrd="0" presId="urn:microsoft.com/office/officeart/2005/8/layout/radial1"/>
    <dgm:cxn modelId="{F78E4895-6D0E-4E3C-B9D4-52FAEE003BC7}" type="presOf" srcId="{C467F0FB-1CCC-4749-8400-75D49398CAB1}" destId="{215BB75C-BEC8-45A7-A352-8EC818C10D87}" srcOrd="0" destOrd="0" presId="urn:microsoft.com/office/officeart/2005/8/layout/radial1"/>
    <dgm:cxn modelId="{FE8ED395-47F4-488C-9A3B-C807A8C56C85}" srcId="{C737AC00-146A-42BB-BB52-6A10806F27EC}" destId="{37493209-4196-4CE1-89C9-970754325C6D}" srcOrd="8" destOrd="0" parTransId="{1BF962BA-674F-4C65-BFD4-88B0833E41D2}" sibTransId="{77F1AE35-D350-4AEA-9149-3B52625630B1}"/>
    <dgm:cxn modelId="{CE746999-AAB4-4D28-88F1-0F06779698F8}" type="presOf" srcId="{93605B1A-079F-4D5B-95F4-6AB16C68BDD6}" destId="{A3DE397F-7250-4BE3-A90B-D849EFE1994E}" srcOrd="0" destOrd="0" presId="urn:microsoft.com/office/officeart/2005/8/layout/radial1"/>
    <dgm:cxn modelId="{60C2F8A6-4BC6-4900-85B6-B3D150341ACD}" type="presOf" srcId="{BE6FC5D1-1CDB-408F-A72E-FAE5FCDDD049}" destId="{CA58A6CD-9BA9-44AF-97F4-751E8E9D2CCD}" srcOrd="1" destOrd="0" presId="urn:microsoft.com/office/officeart/2005/8/layout/radial1"/>
    <dgm:cxn modelId="{0F9486A7-1FB0-4D7E-A349-36C09895EF47}" type="presOf" srcId="{6010C626-28B8-4048-910B-A68AB857466D}" destId="{D861ACAB-6AB8-4408-AF5F-F2D288557764}" srcOrd="0" destOrd="0" presId="urn:microsoft.com/office/officeart/2005/8/layout/radial1"/>
    <dgm:cxn modelId="{3DF1CEA8-02D1-46B7-932B-FDF6246A8D13}" type="presOf" srcId="{92C6BE9E-61D4-4B45-8FA2-0690D350DC21}" destId="{E5A871C0-7189-46B6-99C9-B8092A9A1DD3}" srcOrd="0" destOrd="0" presId="urn:microsoft.com/office/officeart/2005/8/layout/radial1"/>
    <dgm:cxn modelId="{45D4C1BA-3E21-47EC-925D-010D90C9233B}" type="presOf" srcId="{6010C626-28B8-4048-910B-A68AB857466D}" destId="{2BF46E92-AB0D-42A2-A3B1-6DDEA6BABFF3}" srcOrd="1" destOrd="0" presId="urn:microsoft.com/office/officeart/2005/8/layout/radial1"/>
    <dgm:cxn modelId="{EE39D1BB-20E6-4A4F-BC5F-71036FDE76F1}" srcId="{C737AC00-146A-42BB-BB52-6A10806F27EC}" destId="{92C6BE9E-61D4-4B45-8FA2-0690D350DC21}" srcOrd="5" destOrd="0" parTransId="{08E74FC9-FD86-4820-B5B1-A4C19AEC2DAD}" sibTransId="{5F919EA9-AF45-4199-99AD-403E81A66531}"/>
    <dgm:cxn modelId="{686836C1-C955-443D-A4BC-6B0B02101FAB}" type="presOf" srcId="{08E74FC9-FD86-4820-B5B1-A4C19AEC2DAD}" destId="{2205ACC9-9D2B-4432-BC61-22BB8074FCC7}" srcOrd="0" destOrd="0" presId="urn:microsoft.com/office/officeart/2005/8/layout/radial1"/>
    <dgm:cxn modelId="{0EF39EC8-4BC8-4309-8B72-1133D947B816}" type="presOf" srcId="{B3EE82B7-F98C-468F-8320-60F44393B8D4}" destId="{EB20BAC8-F202-4B92-A572-25328687BE51}" srcOrd="1" destOrd="0" presId="urn:microsoft.com/office/officeart/2005/8/layout/radial1"/>
    <dgm:cxn modelId="{C8F335CA-94E1-4AD6-8E28-8AA74C74FC43}" type="presOf" srcId="{B0AC9BE3-BFE4-47C4-A3AD-77BC6EED44FE}" destId="{997C6D02-EDA9-43DF-88B3-17ADA58B43CD}" srcOrd="1" destOrd="0" presId="urn:microsoft.com/office/officeart/2005/8/layout/radial1"/>
    <dgm:cxn modelId="{FE5C18CC-D013-48BA-BB04-81D532BEDB54}" type="presOf" srcId="{2E4A9A5A-AA12-4696-BA78-E140B66A2987}" destId="{557EC0BC-3A40-4524-B0D1-2BFB5C594048}" srcOrd="0" destOrd="0" presId="urn:microsoft.com/office/officeart/2005/8/layout/radial1"/>
    <dgm:cxn modelId="{6C9C5EDA-0E4A-4188-9167-005975AF4283}" type="presOf" srcId="{FF2BEF9B-FED6-45EE-A578-B6E613C65A6E}" destId="{76A8D423-4FD0-40D8-A43C-28C8556E42BA}" srcOrd="1" destOrd="0" presId="urn:microsoft.com/office/officeart/2005/8/layout/radial1"/>
    <dgm:cxn modelId="{484747DC-586E-4E46-B819-468F3253DA4E}" type="presOf" srcId="{B3CCCD0F-5ED4-4077-BA0D-E9B678381FA1}" destId="{8AA19971-17B8-4BBA-8700-2CFAA6DB2285}" srcOrd="0" destOrd="0" presId="urn:microsoft.com/office/officeart/2005/8/layout/radial1"/>
    <dgm:cxn modelId="{9BDBF4E0-95E0-4ACF-B4B3-A7873F9BB35E}" type="presOf" srcId="{B0AC9BE3-BFE4-47C4-A3AD-77BC6EED44FE}" destId="{2480543C-A873-4AC0-9DD2-89AC84A9DFD5}" srcOrd="0" destOrd="0" presId="urn:microsoft.com/office/officeart/2005/8/layout/radial1"/>
    <dgm:cxn modelId="{7868FFF4-4A30-4957-9EFF-2AAE6745C054}" type="presOf" srcId="{CA3C279E-EB98-4B07-9218-AEC3C66A0764}" destId="{88BA4F6B-4636-4058-9BC3-2B31313B4E68}" srcOrd="0" destOrd="0" presId="urn:microsoft.com/office/officeart/2005/8/layout/radial1"/>
    <dgm:cxn modelId="{8AF786FE-7F8B-4A8A-83F9-FE8EE401CB5A}" type="presOf" srcId="{C737AC00-146A-42BB-BB52-6A10806F27EC}" destId="{8F0995D2-BD97-4A6F-8DA9-BD814F59CA5C}" srcOrd="0" destOrd="0" presId="urn:microsoft.com/office/officeart/2005/8/layout/radial1"/>
    <dgm:cxn modelId="{384395CF-918D-43A8-ABE7-6B7B515A3A05}" type="presParOf" srcId="{E49FF444-C5B7-43CB-8808-E9A1B6DF0E86}" destId="{8F0995D2-BD97-4A6F-8DA9-BD814F59CA5C}" srcOrd="0" destOrd="0" presId="urn:microsoft.com/office/officeart/2005/8/layout/radial1"/>
    <dgm:cxn modelId="{55B684BC-069F-4140-8F1F-2CD0A5F45CED}" type="presParOf" srcId="{E49FF444-C5B7-43CB-8808-E9A1B6DF0E86}" destId="{2480543C-A873-4AC0-9DD2-89AC84A9DFD5}" srcOrd="1" destOrd="0" presId="urn:microsoft.com/office/officeart/2005/8/layout/radial1"/>
    <dgm:cxn modelId="{1181E66A-A402-4A8E-A447-9F80ACEB6B88}" type="presParOf" srcId="{2480543C-A873-4AC0-9DD2-89AC84A9DFD5}" destId="{997C6D02-EDA9-43DF-88B3-17ADA58B43CD}" srcOrd="0" destOrd="0" presId="urn:microsoft.com/office/officeart/2005/8/layout/radial1"/>
    <dgm:cxn modelId="{0F37A274-6B2C-4237-A9F6-26626B07D003}" type="presParOf" srcId="{E49FF444-C5B7-43CB-8808-E9A1B6DF0E86}" destId="{8AA19971-17B8-4BBA-8700-2CFAA6DB2285}" srcOrd="2" destOrd="0" presId="urn:microsoft.com/office/officeart/2005/8/layout/radial1"/>
    <dgm:cxn modelId="{4959E2E1-B48F-41FA-B315-39B82E525621}" type="presParOf" srcId="{E49FF444-C5B7-43CB-8808-E9A1B6DF0E86}" destId="{047EC897-E132-4CFF-915C-DE511B3F29BC}" srcOrd="3" destOrd="0" presId="urn:microsoft.com/office/officeart/2005/8/layout/radial1"/>
    <dgm:cxn modelId="{B7643114-D787-44B1-BB8D-89AE5C426596}" type="presParOf" srcId="{047EC897-E132-4CFF-915C-DE511B3F29BC}" destId="{CA58A6CD-9BA9-44AF-97F4-751E8E9D2CCD}" srcOrd="0" destOrd="0" presId="urn:microsoft.com/office/officeart/2005/8/layout/radial1"/>
    <dgm:cxn modelId="{B66D2CB7-3A3C-49B6-8169-EFA0FB586A5D}" type="presParOf" srcId="{E49FF444-C5B7-43CB-8808-E9A1B6DF0E86}" destId="{CA168225-D571-4262-976A-C9C34ECD64F0}" srcOrd="4" destOrd="0" presId="urn:microsoft.com/office/officeart/2005/8/layout/radial1"/>
    <dgm:cxn modelId="{E56A731B-0B83-435B-8F1A-F3DBDC4798B0}" type="presParOf" srcId="{E49FF444-C5B7-43CB-8808-E9A1B6DF0E86}" destId="{98C7F8E2-E7A2-42C0-ACC6-74C1FAD483CB}" srcOrd="5" destOrd="0" presId="urn:microsoft.com/office/officeart/2005/8/layout/radial1"/>
    <dgm:cxn modelId="{1A23DAE8-0BA4-447D-B3F5-1F83ABFA7591}" type="presParOf" srcId="{98C7F8E2-E7A2-42C0-ACC6-74C1FAD483CB}" destId="{EB20BAC8-F202-4B92-A572-25328687BE51}" srcOrd="0" destOrd="0" presId="urn:microsoft.com/office/officeart/2005/8/layout/radial1"/>
    <dgm:cxn modelId="{9CFAF4F0-B7A7-4DBF-9C83-3EF98E60F8A8}" type="presParOf" srcId="{E49FF444-C5B7-43CB-8808-E9A1B6DF0E86}" destId="{67EB8AA6-D596-48EC-BCE0-571AD3582D03}" srcOrd="6" destOrd="0" presId="urn:microsoft.com/office/officeart/2005/8/layout/radial1"/>
    <dgm:cxn modelId="{55A525BF-FE86-4895-9FD2-4C1AB0C16E8A}" type="presParOf" srcId="{E49FF444-C5B7-43CB-8808-E9A1B6DF0E86}" destId="{A3DE397F-7250-4BE3-A90B-D849EFE1994E}" srcOrd="7" destOrd="0" presId="urn:microsoft.com/office/officeart/2005/8/layout/radial1"/>
    <dgm:cxn modelId="{167E762D-14F4-4E7D-AC60-D670450AAE96}" type="presParOf" srcId="{A3DE397F-7250-4BE3-A90B-D849EFE1994E}" destId="{18B304AA-5C73-4EF8-8A85-ABA748FDECED}" srcOrd="0" destOrd="0" presId="urn:microsoft.com/office/officeart/2005/8/layout/radial1"/>
    <dgm:cxn modelId="{71ADF179-946D-48FD-9B74-9C9A6BD18592}" type="presParOf" srcId="{E49FF444-C5B7-43CB-8808-E9A1B6DF0E86}" destId="{557EC0BC-3A40-4524-B0D1-2BFB5C594048}" srcOrd="8" destOrd="0" presId="urn:microsoft.com/office/officeart/2005/8/layout/radial1"/>
    <dgm:cxn modelId="{7C9D972E-78F0-458A-ADA9-770CE961A9B8}" type="presParOf" srcId="{E49FF444-C5B7-43CB-8808-E9A1B6DF0E86}" destId="{48D8E177-8E36-4155-9DBE-C49AEEC7FBAD}" srcOrd="9" destOrd="0" presId="urn:microsoft.com/office/officeart/2005/8/layout/radial1"/>
    <dgm:cxn modelId="{5F463E8F-743A-4402-B67C-F7A10E016CDC}" type="presParOf" srcId="{48D8E177-8E36-4155-9DBE-C49AEEC7FBAD}" destId="{76A8D423-4FD0-40D8-A43C-28C8556E42BA}" srcOrd="0" destOrd="0" presId="urn:microsoft.com/office/officeart/2005/8/layout/radial1"/>
    <dgm:cxn modelId="{2E6345EF-C1FB-4EEE-BC1E-03FFA6831491}" type="presParOf" srcId="{E49FF444-C5B7-43CB-8808-E9A1B6DF0E86}" destId="{88BA4F6B-4636-4058-9BC3-2B31313B4E68}" srcOrd="10" destOrd="0" presId="urn:microsoft.com/office/officeart/2005/8/layout/radial1"/>
    <dgm:cxn modelId="{5C276C2D-855F-4630-88D5-945524771B3F}" type="presParOf" srcId="{E49FF444-C5B7-43CB-8808-E9A1B6DF0E86}" destId="{2205ACC9-9D2B-4432-BC61-22BB8074FCC7}" srcOrd="11" destOrd="0" presId="urn:microsoft.com/office/officeart/2005/8/layout/radial1"/>
    <dgm:cxn modelId="{ADE4E81E-09D8-4A0D-9B2E-C2D9D49DA683}" type="presParOf" srcId="{2205ACC9-9D2B-4432-BC61-22BB8074FCC7}" destId="{0E2EF4EA-7BF2-445C-A0B0-4B7764C32E3D}" srcOrd="0" destOrd="0" presId="urn:microsoft.com/office/officeart/2005/8/layout/radial1"/>
    <dgm:cxn modelId="{130BE593-28C3-46A9-935A-2BF26F494FBF}" type="presParOf" srcId="{E49FF444-C5B7-43CB-8808-E9A1B6DF0E86}" destId="{E5A871C0-7189-46B6-99C9-B8092A9A1DD3}" srcOrd="12" destOrd="0" presId="urn:microsoft.com/office/officeart/2005/8/layout/radial1"/>
    <dgm:cxn modelId="{600B1DD4-DA0E-44D6-B3F9-1D147C1447BC}" type="presParOf" srcId="{E49FF444-C5B7-43CB-8808-E9A1B6DF0E86}" destId="{215BB75C-BEC8-45A7-A352-8EC818C10D87}" srcOrd="13" destOrd="0" presId="urn:microsoft.com/office/officeart/2005/8/layout/radial1"/>
    <dgm:cxn modelId="{4B4DA7DD-B05E-4F63-846E-C24C9D3913EF}" type="presParOf" srcId="{215BB75C-BEC8-45A7-A352-8EC818C10D87}" destId="{542E8F39-D133-4E3D-86EA-36B871DCD165}" srcOrd="0" destOrd="0" presId="urn:microsoft.com/office/officeart/2005/8/layout/radial1"/>
    <dgm:cxn modelId="{90B0F5D0-27E3-464B-8960-D36B57AD8D35}" type="presParOf" srcId="{E49FF444-C5B7-43CB-8808-E9A1B6DF0E86}" destId="{1550097D-B1CE-4472-A5FF-997D72F7500E}" srcOrd="14" destOrd="0" presId="urn:microsoft.com/office/officeart/2005/8/layout/radial1"/>
    <dgm:cxn modelId="{285CD399-DF8B-4AEC-8146-C5FAF05B4616}" type="presParOf" srcId="{E49FF444-C5B7-43CB-8808-E9A1B6DF0E86}" destId="{D861ACAB-6AB8-4408-AF5F-F2D288557764}" srcOrd="15" destOrd="0" presId="urn:microsoft.com/office/officeart/2005/8/layout/radial1"/>
    <dgm:cxn modelId="{32565658-7D51-4C6B-B224-BBA43381382B}" type="presParOf" srcId="{D861ACAB-6AB8-4408-AF5F-F2D288557764}" destId="{2BF46E92-AB0D-42A2-A3B1-6DDEA6BABFF3}" srcOrd="0" destOrd="0" presId="urn:microsoft.com/office/officeart/2005/8/layout/radial1"/>
    <dgm:cxn modelId="{D681DAD2-5386-4425-8342-6234304969BE}" type="presParOf" srcId="{E49FF444-C5B7-43CB-8808-E9A1B6DF0E86}" destId="{0A4EA6BF-E866-4072-8D52-3CA37BF43983}" srcOrd="16" destOrd="0" presId="urn:microsoft.com/office/officeart/2005/8/layout/radial1"/>
    <dgm:cxn modelId="{6FF520DF-BCE8-44D0-B240-955914801A69}" type="presParOf" srcId="{E49FF444-C5B7-43CB-8808-E9A1B6DF0E86}" destId="{BCC12C59-9EEE-4DF7-AFEF-77FD9A4864EF}" srcOrd="17" destOrd="0" presId="urn:microsoft.com/office/officeart/2005/8/layout/radial1"/>
    <dgm:cxn modelId="{B692EF54-2409-42A0-A83A-97132C4B83D2}" type="presParOf" srcId="{BCC12C59-9EEE-4DF7-AFEF-77FD9A4864EF}" destId="{8E0A190E-B6BA-4705-9D11-E68A4406D47A}" srcOrd="0" destOrd="0" presId="urn:microsoft.com/office/officeart/2005/8/layout/radial1"/>
    <dgm:cxn modelId="{25DC45E4-A8B3-49AF-AABD-468D11FE01DE}" type="presParOf" srcId="{E49FF444-C5B7-43CB-8808-E9A1B6DF0E86}" destId="{78AEAECA-E3E7-4831-B2EB-545DC5F95AB9}"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995D2-BD97-4A6F-8DA9-BD814F59CA5C}">
      <dsp:nvSpPr>
        <dsp:cNvPr id="0" name=""/>
        <dsp:cNvSpPr/>
      </dsp:nvSpPr>
      <dsp:spPr>
        <a:xfrm>
          <a:off x="2910847" y="1539235"/>
          <a:ext cx="800447" cy="8004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CMS Rebuild</a:t>
          </a:r>
        </a:p>
      </dsp:txBody>
      <dsp:txXfrm>
        <a:off x="3028070" y="1656458"/>
        <a:ext cx="566001" cy="566001"/>
      </dsp:txXfrm>
    </dsp:sp>
    <dsp:sp modelId="{2480543C-A873-4AC0-9DD2-89AC84A9DFD5}">
      <dsp:nvSpPr>
        <dsp:cNvPr id="0" name=""/>
        <dsp:cNvSpPr/>
      </dsp:nvSpPr>
      <dsp:spPr>
        <a:xfrm rot="15439926">
          <a:off x="2749488" y="1158962"/>
          <a:ext cx="777191" cy="21757"/>
        </a:xfrm>
        <a:custGeom>
          <a:avLst/>
          <a:gdLst/>
          <a:ahLst/>
          <a:cxnLst/>
          <a:rect l="0" t="0" r="0" b="0"/>
          <a:pathLst>
            <a:path>
              <a:moveTo>
                <a:pt x="0" y="10878"/>
              </a:moveTo>
              <a:lnTo>
                <a:pt x="777191" y="1087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118654" y="1150411"/>
        <a:ext cx="38859" cy="38859"/>
      </dsp:txXfrm>
    </dsp:sp>
    <dsp:sp modelId="{8AA19971-17B8-4BBA-8700-2CFAA6DB2285}">
      <dsp:nvSpPr>
        <dsp:cNvPr id="0" name=""/>
        <dsp:cNvSpPr/>
      </dsp:nvSpPr>
      <dsp:spPr>
        <a:xfrm>
          <a:off x="2564872" y="0"/>
          <a:ext cx="800447" cy="80044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Retro</a:t>
          </a:r>
        </a:p>
      </dsp:txBody>
      <dsp:txXfrm>
        <a:off x="2682095" y="117223"/>
        <a:ext cx="566001" cy="566001"/>
      </dsp:txXfrm>
    </dsp:sp>
    <dsp:sp modelId="{047EC897-E132-4CFF-915C-DE511B3F29BC}">
      <dsp:nvSpPr>
        <dsp:cNvPr id="0" name=""/>
        <dsp:cNvSpPr/>
      </dsp:nvSpPr>
      <dsp:spPr>
        <a:xfrm rot="17661948">
          <a:off x="3252880" y="1217726"/>
          <a:ext cx="760273" cy="21757"/>
        </a:xfrm>
        <a:custGeom>
          <a:avLst/>
          <a:gdLst/>
          <a:ahLst/>
          <a:cxnLst/>
          <a:rect l="0" t="0" r="0" b="0"/>
          <a:pathLst>
            <a:path>
              <a:moveTo>
                <a:pt x="0" y="10878"/>
              </a:moveTo>
              <a:lnTo>
                <a:pt x="760273" y="1087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14010" y="1209598"/>
        <a:ext cx="38013" cy="38013"/>
      </dsp:txXfrm>
    </dsp:sp>
    <dsp:sp modelId="{CA168225-D571-4262-976A-C9C34ECD64F0}">
      <dsp:nvSpPr>
        <dsp:cNvPr id="0" name=""/>
        <dsp:cNvSpPr/>
      </dsp:nvSpPr>
      <dsp:spPr>
        <a:xfrm>
          <a:off x="3554740" y="117527"/>
          <a:ext cx="800447" cy="80044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CSSC</a:t>
          </a:r>
        </a:p>
      </dsp:txBody>
      <dsp:txXfrm>
        <a:off x="3671963" y="234750"/>
        <a:ext cx="566001" cy="566001"/>
      </dsp:txXfrm>
    </dsp:sp>
    <dsp:sp modelId="{98C7F8E2-E7A2-42C0-ACC6-74C1FAD483CB}">
      <dsp:nvSpPr>
        <dsp:cNvPr id="0" name=""/>
        <dsp:cNvSpPr/>
      </dsp:nvSpPr>
      <dsp:spPr>
        <a:xfrm rot="19134996">
          <a:off x="3535990" y="1460743"/>
          <a:ext cx="623371" cy="21757"/>
        </a:xfrm>
        <a:custGeom>
          <a:avLst/>
          <a:gdLst/>
          <a:ahLst/>
          <a:cxnLst/>
          <a:rect l="0" t="0" r="0" b="0"/>
          <a:pathLst>
            <a:path>
              <a:moveTo>
                <a:pt x="0" y="10878"/>
              </a:moveTo>
              <a:lnTo>
                <a:pt x="623371" y="1087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832091" y="1456038"/>
        <a:ext cx="31168" cy="31168"/>
      </dsp:txXfrm>
    </dsp:sp>
    <dsp:sp modelId="{67EB8AA6-D596-48EC-BCE0-571AD3582D03}">
      <dsp:nvSpPr>
        <dsp:cNvPr id="0" name=""/>
        <dsp:cNvSpPr/>
      </dsp:nvSpPr>
      <dsp:spPr>
        <a:xfrm>
          <a:off x="3984056" y="603562"/>
          <a:ext cx="800447" cy="80044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REC</a:t>
          </a:r>
        </a:p>
      </dsp:txBody>
      <dsp:txXfrm>
        <a:off x="4101279" y="720785"/>
        <a:ext cx="566001" cy="566001"/>
      </dsp:txXfrm>
    </dsp:sp>
    <dsp:sp modelId="{A3DE397F-7250-4BE3-A90B-D849EFE1994E}">
      <dsp:nvSpPr>
        <dsp:cNvPr id="0" name=""/>
        <dsp:cNvSpPr/>
      </dsp:nvSpPr>
      <dsp:spPr>
        <a:xfrm rot="6267033">
          <a:off x="2777497" y="2652248"/>
          <a:ext cx="694173" cy="21757"/>
        </a:xfrm>
        <a:custGeom>
          <a:avLst/>
          <a:gdLst/>
          <a:ahLst/>
          <a:cxnLst/>
          <a:rect l="0" t="0" r="0" b="0"/>
          <a:pathLst>
            <a:path>
              <a:moveTo>
                <a:pt x="0" y="10878"/>
              </a:moveTo>
              <a:lnTo>
                <a:pt x="694173" y="1087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107230" y="2645772"/>
        <a:ext cx="34708" cy="34708"/>
      </dsp:txXfrm>
    </dsp:sp>
    <dsp:sp modelId="{557EC0BC-3A40-4524-B0D1-2BFB5C594048}">
      <dsp:nvSpPr>
        <dsp:cNvPr id="0" name=""/>
        <dsp:cNvSpPr/>
      </dsp:nvSpPr>
      <dsp:spPr>
        <a:xfrm>
          <a:off x="2537873" y="2986571"/>
          <a:ext cx="800447" cy="80044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DDP</a:t>
          </a:r>
        </a:p>
      </dsp:txBody>
      <dsp:txXfrm>
        <a:off x="2655096" y="3103794"/>
        <a:ext cx="566001" cy="566001"/>
      </dsp:txXfrm>
    </dsp:sp>
    <dsp:sp modelId="{48D8E177-8E36-4155-9DBE-C49AEEC7FBAD}">
      <dsp:nvSpPr>
        <dsp:cNvPr id="0" name=""/>
        <dsp:cNvSpPr/>
      </dsp:nvSpPr>
      <dsp:spPr>
        <a:xfrm rot="12282108">
          <a:off x="2179912" y="1593259"/>
          <a:ext cx="804358" cy="21757"/>
        </a:xfrm>
        <a:custGeom>
          <a:avLst/>
          <a:gdLst/>
          <a:ahLst/>
          <a:cxnLst/>
          <a:rect l="0" t="0" r="0" b="0"/>
          <a:pathLst>
            <a:path>
              <a:moveTo>
                <a:pt x="0" y="10878"/>
              </a:moveTo>
              <a:lnTo>
                <a:pt x="804358" y="1087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561983" y="1584029"/>
        <a:ext cx="40217" cy="40217"/>
      </dsp:txXfrm>
    </dsp:sp>
    <dsp:sp modelId="{88BA4F6B-4636-4058-9BC3-2B31313B4E68}">
      <dsp:nvSpPr>
        <dsp:cNvPr id="0" name=""/>
        <dsp:cNvSpPr/>
      </dsp:nvSpPr>
      <dsp:spPr>
        <a:xfrm>
          <a:off x="1452889" y="868593"/>
          <a:ext cx="800447" cy="80044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TOG</a:t>
          </a:r>
        </a:p>
      </dsp:txBody>
      <dsp:txXfrm>
        <a:off x="1570112" y="985816"/>
        <a:ext cx="566001" cy="566001"/>
      </dsp:txXfrm>
    </dsp:sp>
    <dsp:sp modelId="{2205ACC9-9D2B-4432-BC61-22BB8074FCC7}">
      <dsp:nvSpPr>
        <dsp:cNvPr id="0" name=""/>
        <dsp:cNvSpPr/>
      </dsp:nvSpPr>
      <dsp:spPr>
        <a:xfrm rot="4641188">
          <a:off x="3132013" y="2652248"/>
          <a:ext cx="682876" cy="21757"/>
        </a:xfrm>
        <a:custGeom>
          <a:avLst/>
          <a:gdLst/>
          <a:ahLst/>
          <a:cxnLst/>
          <a:rect l="0" t="0" r="0" b="0"/>
          <a:pathLst>
            <a:path>
              <a:moveTo>
                <a:pt x="0" y="10878"/>
              </a:moveTo>
              <a:lnTo>
                <a:pt x="682876" y="1087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56380" y="2646055"/>
        <a:ext cx="34143" cy="34143"/>
      </dsp:txXfrm>
    </dsp:sp>
    <dsp:sp modelId="{E5A871C0-7189-46B6-99C9-B8092A9A1DD3}">
      <dsp:nvSpPr>
        <dsp:cNvPr id="0" name=""/>
        <dsp:cNvSpPr/>
      </dsp:nvSpPr>
      <dsp:spPr>
        <a:xfrm>
          <a:off x="3235608" y="2986571"/>
          <a:ext cx="800447" cy="80044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CRM</a:t>
          </a:r>
        </a:p>
      </dsp:txBody>
      <dsp:txXfrm>
        <a:off x="3352831" y="3103794"/>
        <a:ext cx="566001" cy="566001"/>
      </dsp:txXfrm>
    </dsp:sp>
    <dsp:sp modelId="{215BB75C-BEC8-45A7-A352-8EC818C10D87}">
      <dsp:nvSpPr>
        <dsp:cNvPr id="0" name=""/>
        <dsp:cNvSpPr/>
      </dsp:nvSpPr>
      <dsp:spPr>
        <a:xfrm rot="3444836">
          <a:off x="3314984" y="2652248"/>
          <a:ext cx="917288" cy="21757"/>
        </a:xfrm>
        <a:custGeom>
          <a:avLst/>
          <a:gdLst/>
          <a:ahLst/>
          <a:cxnLst/>
          <a:rect l="0" t="0" r="0" b="0"/>
          <a:pathLst>
            <a:path>
              <a:moveTo>
                <a:pt x="0" y="10878"/>
              </a:moveTo>
              <a:lnTo>
                <a:pt x="917288" y="1087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750696" y="2640194"/>
        <a:ext cx="45864" cy="45864"/>
      </dsp:txXfrm>
    </dsp:sp>
    <dsp:sp modelId="{1550097D-B1CE-4472-A5FF-997D72F7500E}">
      <dsp:nvSpPr>
        <dsp:cNvPr id="0" name=""/>
        <dsp:cNvSpPr/>
      </dsp:nvSpPr>
      <dsp:spPr>
        <a:xfrm>
          <a:off x="3835961" y="2986571"/>
          <a:ext cx="800447" cy="80044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err="1"/>
            <a:t>UKlink</a:t>
          </a:r>
          <a:endParaRPr lang="en-GB" sz="1200" kern="1200"/>
        </a:p>
      </dsp:txBody>
      <dsp:txXfrm>
        <a:off x="3953184" y="3103794"/>
        <a:ext cx="566001" cy="566001"/>
      </dsp:txXfrm>
    </dsp:sp>
    <dsp:sp modelId="{D861ACAB-6AB8-4408-AF5F-F2D288557764}">
      <dsp:nvSpPr>
        <dsp:cNvPr id="0" name=""/>
        <dsp:cNvSpPr/>
      </dsp:nvSpPr>
      <dsp:spPr>
        <a:xfrm rot="21069204">
          <a:off x="3700028" y="1782930"/>
          <a:ext cx="1093691" cy="21757"/>
        </a:xfrm>
        <a:custGeom>
          <a:avLst/>
          <a:gdLst/>
          <a:ahLst/>
          <a:cxnLst/>
          <a:rect l="0" t="0" r="0" b="0"/>
          <a:pathLst>
            <a:path>
              <a:moveTo>
                <a:pt x="0" y="10878"/>
              </a:moveTo>
              <a:lnTo>
                <a:pt x="1093691" y="1087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219531" y="1766467"/>
        <a:ext cx="54684" cy="54684"/>
      </dsp:txXfrm>
    </dsp:sp>
    <dsp:sp modelId="{0A4EA6BF-E866-4072-8D52-3CA37BF43983}">
      <dsp:nvSpPr>
        <dsp:cNvPr id="0" name=""/>
        <dsp:cNvSpPr/>
      </dsp:nvSpPr>
      <dsp:spPr>
        <a:xfrm>
          <a:off x="4782453" y="1247936"/>
          <a:ext cx="800447" cy="80044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err="1"/>
            <a:t>UKlink</a:t>
          </a:r>
          <a:endParaRPr lang="en-GB" sz="1200" kern="1200"/>
        </a:p>
      </dsp:txBody>
      <dsp:txXfrm>
        <a:off x="4899676" y="1365159"/>
        <a:ext cx="566001" cy="566001"/>
      </dsp:txXfrm>
    </dsp:sp>
    <dsp:sp modelId="{BCC12C59-9EEE-4DF7-AFEF-77FD9A4864EF}">
      <dsp:nvSpPr>
        <dsp:cNvPr id="0" name=""/>
        <dsp:cNvSpPr/>
      </dsp:nvSpPr>
      <dsp:spPr>
        <a:xfrm rot="9032556">
          <a:off x="1993413" y="2380178"/>
          <a:ext cx="1036150" cy="21757"/>
        </a:xfrm>
        <a:custGeom>
          <a:avLst/>
          <a:gdLst/>
          <a:ahLst/>
          <a:cxnLst/>
          <a:rect l="0" t="0" r="0" b="0"/>
          <a:pathLst>
            <a:path>
              <a:moveTo>
                <a:pt x="0" y="10878"/>
              </a:moveTo>
              <a:lnTo>
                <a:pt x="1036150" y="1087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485584" y="2365153"/>
        <a:ext cx="51807" cy="51807"/>
      </dsp:txXfrm>
    </dsp:sp>
    <dsp:sp modelId="{78AEAECA-E3E7-4831-B2EB-545DC5F95AB9}">
      <dsp:nvSpPr>
        <dsp:cNvPr id="0" name=""/>
        <dsp:cNvSpPr/>
      </dsp:nvSpPr>
      <dsp:spPr>
        <a:xfrm>
          <a:off x="1311681" y="2442430"/>
          <a:ext cx="800447" cy="80044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Website</a:t>
          </a:r>
        </a:p>
      </dsp:txBody>
      <dsp:txXfrm>
        <a:off x="1428904" y="2559653"/>
        <a:ext cx="566001" cy="56600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427887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119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2005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870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609600" y="164637"/>
            <a:ext cx="10972800" cy="850107"/>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62256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7783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12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87238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4000757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64637"/>
            <a:ext cx="10972800" cy="85010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412776"/>
            <a:ext cx="10972800" cy="48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3619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1219170" rtl="0" eaLnBrk="1" latinLnBrk="0" hangingPunct="1">
        <a:spcBef>
          <a:spcPct val="0"/>
        </a:spcBef>
        <a:buNone/>
        <a:defRPr sz="3733" b="1" kern="1200">
          <a:solidFill>
            <a:srgbClr val="3E5AA8"/>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34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933"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xoserve.com/systems/contact-management-service/contact-management-service-cms-rebuild-projec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1FE292-CD4F-49F5-927E-B85C8C296F4B}"/>
              </a:ext>
            </a:extLst>
          </p:cNvPr>
          <p:cNvSpPr>
            <a:spLocks noGrp="1"/>
          </p:cNvSpPr>
          <p:nvPr>
            <p:ph type="ctrTitle"/>
          </p:nvPr>
        </p:nvSpPr>
        <p:spPr/>
        <p:txBody>
          <a:bodyPr/>
          <a:lstStyle/>
          <a:p>
            <a:r>
              <a:rPr lang="en-GB"/>
              <a:t>CMS Rebuild Update</a:t>
            </a:r>
          </a:p>
        </p:txBody>
      </p:sp>
      <p:sp>
        <p:nvSpPr>
          <p:cNvPr id="5" name="Subtitle 4">
            <a:extLst>
              <a:ext uri="{FF2B5EF4-FFF2-40B4-BE49-F238E27FC236}">
                <a16:creationId xmlns:a16="http://schemas.microsoft.com/office/drawing/2014/main" id="{F2593A0D-9414-4F66-A28B-C8A2F59EF164}"/>
              </a:ext>
            </a:extLst>
          </p:cNvPr>
          <p:cNvSpPr>
            <a:spLocks noGrp="1"/>
          </p:cNvSpPr>
          <p:nvPr>
            <p:ph type="subTitle" idx="1"/>
          </p:nvPr>
        </p:nvSpPr>
        <p:spPr/>
        <p:txBody>
          <a:bodyPr/>
          <a:lstStyle/>
          <a:p>
            <a:r>
              <a:rPr lang="en-GB"/>
              <a:t>February Updates</a:t>
            </a:r>
          </a:p>
          <a:p>
            <a:r>
              <a:rPr lang="en-GB"/>
              <a:t>Jo Williams</a:t>
            </a:r>
          </a:p>
        </p:txBody>
      </p:sp>
    </p:spTree>
    <p:extLst>
      <p:ext uri="{BB962C8B-B14F-4D97-AF65-F5344CB8AC3E}">
        <p14:creationId xmlns:p14="http://schemas.microsoft.com/office/powerpoint/2010/main" val="1210139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2284-0B19-4D29-B7D8-0D1590B9B3B6}"/>
              </a:ext>
            </a:extLst>
          </p:cNvPr>
          <p:cNvSpPr>
            <a:spLocks noGrp="1"/>
          </p:cNvSpPr>
          <p:nvPr>
            <p:ph type="title"/>
          </p:nvPr>
        </p:nvSpPr>
        <p:spPr/>
        <p:txBody>
          <a:bodyPr>
            <a:normAutofit fontScale="90000"/>
          </a:bodyPr>
          <a:lstStyle/>
          <a:p>
            <a:r>
              <a:rPr lang="en-GB"/>
              <a:t>Requirements captured per process Workshop </a:t>
            </a:r>
            <a:br>
              <a:rPr lang="en-GB"/>
            </a:br>
            <a:endParaRPr lang="en-GB"/>
          </a:p>
        </p:txBody>
      </p:sp>
      <p:graphicFrame>
        <p:nvGraphicFramePr>
          <p:cNvPr id="7" name="Content Placeholder 6">
            <a:extLst>
              <a:ext uri="{FF2B5EF4-FFF2-40B4-BE49-F238E27FC236}">
                <a16:creationId xmlns:a16="http://schemas.microsoft.com/office/drawing/2014/main" id="{B33AC69E-5564-41F4-9361-37FFCB52E0DF}"/>
              </a:ext>
            </a:extLst>
          </p:cNvPr>
          <p:cNvGraphicFramePr>
            <a:graphicFrameLocks noGrp="1"/>
          </p:cNvGraphicFramePr>
          <p:nvPr>
            <p:ph idx="1"/>
            <p:extLst>
              <p:ext uri="{D42A27DB-BD31-4B8C-83A1-F6EECF244321}">
                <p14:modId xmlns:p14="http://schemas.microsoft.com/office/powerpoint/2010/main" val="40897985"/>
              </p:ext>
            </p:extLst>
          </p:nvPr>
        </p:nvGraphicFramePr>
        <p:xfrm>
          <a:off x="609601" y="1387474"/>
          <a:ext cx="8030630" cy="3763652"/>
        </p:xfrm>
        <a:graphic>
          <a:graphicData uri="http://schemas.openxmlformats.org/drawingml/2006/table">
            <a:tbl>
              <a:tblPr>
                <a:tableStyleId>{5C22544A-7EE6-4342-B048-85BDC9FD1C3A}</a:tableStyleId>
              </a:tblPr>
              <a:tblGrid>
                <a:gridCol w="2130233">
                  <a:extLst>
                    <a:ext uri="{9D8B030D-6E8A-4147-A177-3AD203B41FA5}">
                      <a16:colId xmlns:a16="http://schemas.microsoft.com/office/drawing/2014/main" val="3494097215"/>
                    </a:ext>
                  </a:extLst>
                </a:gridCol>
                <a:gridCol w="547775">
                  <a:extLst>
                    <a:ext uri="{9D8B030D-6E8A-4147-A177-3AD203B41FA5}">
                      <a16:colId xmlns:a16="http://schemas.microsoft.com/office/drawing/2014/main" val="3011862242"/>
                    </a:ext>
                  </a:extLst>
                </a:gridCol>
                <a:gridCol w="710077">
                  <a:extLst>
                    <a:ext uri="{9D8B030D-6E8A-4147-A177-3AD203B41FA5}">
                      <a16:colId xmlns:a16="http://schemas.microsoft.com/office/drawing/2014/main" val="2456135245"/>
                    </a:ext>
                  </a:extLst>
                </a:gridCol>
                <a:gridCol w="426046">
                  <a:extLst>
                    <a:ext uri="{9D8B030D-6E8A-4147-A177-3AD203B41FA5}">
                      <a16:colId xmlns:a16="http://schemas.microsoft.com/office/drawing/2014/main" val="629312870"/>
                    </a:ext>
                  </a:extLst>
                </a:gridCol>
                <a:gridCol w="446335">
                  <a:extLst>
                    <a:ext uri="{9D8B030D-6E8A-4147-A177-3AD203B41FA5}">
                      <a16:colId xmlns:a16="http://schemas.microsoft.com/office/drawing/2014/main" val="1510847405"/>
                    </a:ext>
                  </a:extLst>
                </a:gridCol>
                <a:gridCol w="466622">
                  <a:extLst>
                    <a:ext uri="{9D8B030D-6E8A-4147-A177-3AD203B41FA5}">
                      <a16:colId xmlns:a16="http://schemas.microsoft.com/office/drawing/2014/main" val="2240070449"/>
                    </a:ext>
                  </a:extLst>
                </a:gridCol>
                <a:gridCol w="383314">
                  <a:extLst>
                    <a:ext uri="{9D8B030D-6E8A-4147-A177-3AD203B41FA5}">
                      <a16:colId xmlns:a16="http://schemas.microsoft.com/office/drawing/2014/main" val="377703774"/>
                    </a:ext>
                  </a:extLst>
                </a:gridCol>
                <a:gridCol w="518447">
                  <a:extLst>
                    <a:ext uri="{9D8B030D-6E8A-4147-A177-3AD203B41FA5}">
                      <a16:colId xmlns:a16="http://schemas.microsoft.com/office/drawing/2014/main" val="2621168311"/>
                    </a:ext>
                  </a:extLst>
                </a:gridCol>
                <a:gridCol w="444383">
                  <a:extLst>
                    <a:ext uri="{9D8B030D-6E8A-4147-A177-3AD203B41FA5}">
                      <a16:colId xmlns:a16="http://schemas.microsoft.com/office/drawing/2014/main" val="3784993822"/>
                    </a:ext>
                  </a:extLst>
                </a:gridCol>
                <a:gridCol w="476124">
                  <a:extLst>
                    <a:ext uri="{9D8B030D-6E8A-4147-A177-3AD203B41FA5}">
                      <a16:colId xmlns:a16="http://schemas.microsoft.com/office/drawing/2014/main" val="3789386768"/>
                    </a:ext>
                  </a:extLst>
                </a:gridCol>
                <a:gridCol w="412641">
                  <a:extLst>
                    <a:ext uri="{9D8B030D-6E8A-4147-A177-3AD203B41FA5}">
                      <a16:colId xmlns:a16="http://schemas.microsoft.com/office/drawing/2014/main" val="3806029148"/>
                    </a:ext>
                  </a:extLst>
                </a:gridCol>
                <a:gridCol w="391480">
                  <a:extLst>
                    <a:ext uri="{9D8B030D-6E8A-4147-A177-3AD203B41FA5}">
                      <a16:colId xmlns:a16="http://schemas.microsoft.com/office/drawing/2014/main" val="3771322140"/>
                    </a:ext>
                  </a:extLst>
                </a:gridCol>
                <a:gridCol w="677153">
                  <a:extLst>
                    <a:ext uri="{9D8B030D-6E8A-4147-A177-3AD203B41FA5}">
                      <a16:colId xmlns:a16="http://schemas.microsoft.com/office/drawing/2014/main" val="2211248481"/>
                    </a:ext>
                  </a:extLst>
                </a:gridCol>
              </a:tblGrid>
              <a:tr h="396173">
                <a:tc>
                  <a:txBody>
                    <a:bodyPr/>
                    <a:lstStyle/>
                    <a:p>
                      <a:pPr algn="l" fontAlgn="b"/>
                      <a:r>
                        <a:rPr lang="en-GB" sz="1100" u="none" strike="noStrike">
                          <a:solidFill>
                            <a:schemeClr val="bg1"/>
                          </a:solidFill>
                          <a:effectLst/>
                        </a:rPr>
                        <a:t>Row Labels</a:t>
                      </a:r>
                      <a:endParaRPr lang="en-GB" sz="1100" b="1" i="0" u="none" strike="noStrike">
                        <a:solidFill>
                          <a:schemeClr val="bg1"/>
                        </a:solidFill>
                        <a:effectLst/>
                        <a:latin typeface="Calibri" panose="020F0502020204030204" pitchFamily="34" charset="0"/>
                      </a:endParaRPr>
                    </a:p>
                  </a:txBody>
                  <a:tcPr marL="0" marR="0" marT="0" marB="0" anchor="b">
                    <a:solidFill>
                      <a:schemeClr val="tx2">
                        <a:lumMod val="75000"/>
                      </a:schemeClr>
                    </a:solidFill>
                  </a:tcPr>
                </a:tc>
                <a:tc>
                  <a:txBody>
                    <a:bodyPr/>
                    <a:lstStyle/>
                    <a:p>
                      <a:pPr algn="l" fontAlgn="b"/>
                      <a:r>
                        <a:rPr lang="en-GB" sz="1100" u="none" strike="noStrike">
                          <a:solidFill>
                            <a:schemeClr val="bg1"/>
                          </a:solidFill>
                          <a:effectLst/>
                        </a:rPr>
                        <a:t>ADD</a:t>
                      </a:r>
                      <a:endParaRPr lang="en-GB" sz="1100" b="1" i="0" u="none" strike="noStrike">
                        <a:solidFill>
                          <a:schemeClr val="bg1"/>
                        </a:solidFill>
                        <a:effectLst/>
                        <a:latin typeface="Calibri" panose="020F0502020204030204" pitchFamily="34" charset="0"/>
                      </a:endParaRPr>
                    </a:p>
                  </a:txBody>
                  <a:tcPr marL="0" marR="0" marT="0" marB="0" anchor="b">
                    <a:solidFill>
                      <a:schemeClr val="tx2">
                        <a:lumMod val="75000"/>
                      </a:schemeClr>
                    </a:solidFill>
                  </a:tcPr>
                </a:tc>
                <a:tc>
                  <a:txBody>
                    <a:bodyPr/>
                    <a:lstStyle/>
                    <a:p>
                      <a:pPr algn="l" fontAlgn="b"/>
                      <a:r>
                        <a:rPr lang="en-GB" sz="1100" u="none" strike="noStrike">
                          <a:solidFill>
                            <a:schemeClr val="bg1"/>
                          </a:solidFill>
                          <a:effectLst/>
                        </a:rPr>
                        <a:t>Cons Ad</a:t>
                      </a:r>
                      <a:endParaRPr lang="en-GB" sz="1100" b="1" i="0" u="none" strike="noStrike">
                        <a:solidFill>
                          <a:schemeClr val="bg1"/>
                        </a:solidFill>
                        <a:effectLst/>
                        <a:latin typeface="Calibri" panose="020F0502020204030204" pitchFamily="34" charset="0"/>
                      </a:endParaRPr>
                    </a:p>
                  </a:txBody>
                  <a:tcPr marL="0" marR="0" marT="0" marB="0" anchor="b">
                    <a:solidFill>
                      <a:schemeClr val="tx2">
                        <a:lumMod val="75000"/>
                      </a:schemeClr>
                    </a:solidFill>
                  </a:tcPr>
                </a:tc>
                <a:tc>
                  <a:txBody>
                    <a:bodyPr/>
                    <a:lstStyle/>
                    <a:p>
                      <a:pPr algn="l" fontAlgn="b"/>
                      <a:r>
                        <a:rPr lang="en-GB" sz="1100" u="none" strike="noStrike">
                          <a:solidFill>
                            <a:schemeClr val="bg1"/>
                          </a:solidFill>
                          <a:effectLst/>
                        </a:rPr>
                        <a:t>DUP</a:t>
                      </a:r>
                      <a:endParaRPr lang="en-GB" sz="1100" b="1" i="0" u="none" strike="noStrike">
                        <a:solidFill>
                          <a:schemeClr val="bg1"/>
                        </a:solidFill>
                        <a:effectLst/>
                        <a:latin typeface="Calibri" panose="020F0502020204030204" pitchFamily="34" charset="0"/>
                      </a:endParaRPr>
                    </a:p>
                  </a:txBody>
                  <a:tcPr marL="0" marR="0" marT="0" marB="0" anchor="b">
                    <a:solidFill>
                      <a:schemeClr val="tx2">
                        <a:lumMod val="75000"/>
                      </a:schemeClr>
                    </a:solidFill>
                  </a:tcPr>
                </a:tc>
                <a:tc>
                  <a:txBody>
                    <a:bodyPr/>
                    <a:lstStyle/>
                    <a:p>
                      <a:pPr algn="l" fontAlgn="b"/>
                      <a:r>
                        <a:rPr lang="en-GB" sz="1100" u="none" strike="noStrike">
                          <a:solidFill>
                            <a:schemeClr val="bg1"/>
                          </a:solidFill>
                          <a:effectLst/>
                        </a:rPr>
                        <a:t>FOM</a:t>
                      </a:r>
                      <a:endParaRPr lang="en-GB" sz="1100" b="1" i="0" u="none" strike="noStrike">
                        <a:solidFill>
                          <a:schemeClr val="bg1"/>
                        </a:solidFill>
                        <a:effectLst/>
                        <a:latin typeface="Calibri" panose="020F0502020204030204" pitchFamily="34" charset="0"/>
                      </a:endParaRPr>
                    </a:p>
                  </a:txBody>
                  <a:tcPr marL="0" marR="0" marT="0" marB="0" anchor="b">
                    <a:solidFill>
                      <a:schemeClr val="tx2">
                        <a:lumMod val="75000"/>
                      </a:schemeClr>
                    </a:solidFill>
                  </a:tcPr>
                </a:tc>
                <a:tc>
                  <a:txBody>
                    <a:bodyPr/>
                    <a:lstStyle/>
                    <a:p>
                      <a:pPr algn="l" fontAlgn="b"/>
                      <a:r>
                        <a:rPr lang="en-GB" sz="1100" u="none" strike="noStrike">
                          <a:solidFill>
                            <a:schemeClr val="bg1"/>
                          </a:solidFill>
                          <a:effectLst/>
                        </a:rPr>
                        <a:t>GSR</a:t>
                      </a:r>
                      <a:endParaRPr lang="en-GB" sz="1100" b="1" i="0" u="none" strike="noStrike">
                        <a:solidFill>
                          <a:schemeClr val="bg1"/>
                        </a:solidFill>
                        <a:effectLst/>
                        <a:latin typeface="Calibri" panose="020F0502020204030204" pitchFamily="34" charset="0"/>
                      </a:endParaRPr>
                    </a:p>
                  </a:txBody>
                  <a:tcPr marL="0" marR="0" marT="0" marB="0" anchor="b">
                    <a:solidFill>
                      <a:schemeClr val="tx2">
                        <a:lumMod val="75000"/>
                      </a:schemeClr>
                    </a:solidFill>
                  </a:tcPr>
                </a:tc>
                <a:tc>
                  <a:txBody>
                    <a:bodyPr/>
                    <a:lstStyle/>
                    <a:p>
                      <a:pPr algn="l" fontAlgn="b"/>
                      <a:r>
                        <a:rPr lang="en-GB" sz="1100" u="none" strike="noStrike">
                          <a:solidFill>
                            <a:schemeClr val="bg1"/>
                          </a:solidFill>
                          <a:effectLst/>
                        </a:rPr>
                        <a:t>ISO/DTL</a:t>
                      </a:r>
                      <a:endParaRPr lang="en-GB" sz="1100" b="1" i="0" u="none" strike="noStrike">
                        <a:solidFill>
                          <a:schemeClr val="bg1"/>
                        </a:solidFill>
                        <a:effectLst/>
                        <a:latin typeface="Calibri" panose="020F0502020204030204" pitchFamily="34" charset="0"/>
                      </a:endParaRPr>
                    </a:p>
                  </a:txBody>
                  <a:tcPr marL="0" marR="0" marT="0" marB="0" anchor="b">
                    <a:solidFill>
                      <a:schemeClr val="tx2">
                        <a:lumMod val="75000"/>
                      </a:schemeClr>
                    </a:solidFill>
                  </a:tcPr>
                </a:tc>
                <a:tc>
                  <a:txBody>
                    <a:bodyPr/>
                    <a:lstStyle/>
                    <a:p>
                      <a:pPr algn="l" fontAlgn="b"/>
                      <a:r>
                        <a:rPr lang="en-GB" sz="1100" u="none" strike="noStrike">
                          <a:solidFill>
                            <a:schemeClr val="bg1"/>
                          </a:solidFill>
                          <a:effectLst/>
                        </a:rPr>
                        <a:t>MNC CMS</a:t>
                      </a:r>
                      <a:endParaRPr lang="en-GB" sz="1100" b="1" i="0" u="none" strike="noStrike">
                        <a:solidFill>
                          <a:schemeClr val="bg1"/>
                        </a:solidFill>
                        <a:effectLst/>
                        <a:latin typeface="Calibri" panose="020F0502020204030204" pitchFamily="34" charset="0"/>
                      </a:endParaRPr>
                    </a:p>
                  </a:txBody>
                  <a:tcPr marL="0" marR="0" marT="0" marB="0" anchor="b">
                    <a:solidFill>
                      <a:schemeClr val="tx2">
                        <a:lumMod val="75000"/>
                      </a:schemeClr>
                    </a:solidFill>
                  </a:tcPr>
                </a:tc>
                <a:tc>
                  <a:txBody>
                    <a:bodyPr/>
                    <a:lstStyle/>
                    <a:p>
                      <a:pPr algn="l" fontAlgn="b"/>
                      <a:r>
                        <a:rPr lang="en-GB" sz="1100" u="none" strike="noStrike">
                          <a:solidFill>
                            <a:schemeClr val="bg1"/>
                          </a:solidFill>
                          <a:effectLst/>
                        </a:rPr>
                        <a:t>MNC Off</a:t>
                      </a:r>
                      <a:endParaRPr lang="en-GB" sz="1100" b="1" i="0" u="none" strike="noStrike">
                        <a:solidFill>
                          <a:schemeClr val="bg1"/>
                        </a:solidFill>
                        <a:effectLst/>
                        <a:latin typeface="Calibri" panose="020F0502020204030204" pitchFamily="34" charset="0"/>
                      </a:endParaRPr>
                    </a:p>
                  </a:txBody>
                  <a:tcPr marL="0" marR="0" marT="0" marB="0" anchor="b">
                    <a:solidFill>
                      <a:schemeClr val="tx2">
                        <a:lumMod val="75000"/>
                      </a:schemeClr>
                    </a:solidFill>
                  </a:tcPr>
                </a:tc>
                <a:tc>
                  <a:txBody>
                    <a:bodyPr/>
                    <a:lstStyle/>
                    <a:p>
                      <a:pPr algn="l" fontAlgn="b"/>
                      <a:r>
                        <a:rPr lang="en-GB" sz="1100" u="none" strike="noStrike">
                          <a:solidFill>
                            <a:schemeClr val="bg1"/>
                          </a:solidFill>
                          <a:effectLst/>
                        </a:rPr>
                        <a:t>MUR</a:t>
                      </a:r>
                      <a:endParaRPr lang="en-GB" sz="1100" b="1" i="0" u="none" strike="noStrike">
                        <a:solidFill>
                          <a:schemeClr val="bg1"/>
                        </a:solidFill>
                        <a:effectLst/>
                        <a:latin typeface="Calibri" panose="020F0502020204030204" pitchFamily="34" charset="0"/>
                      </a:endParaRPr>
                    </a:p>
                  </a:txBody>
                  <a:tcPr marL="0" marR="0" marT="0" marB="0" anchor="b">
                    <a:solidFill>
                      <a:schemeClr val="tx2">
                        <a:lumMod val="75000"/>
                      </a:schemeClr>
                    </a:solidFill>
                  </a:tcPr>
                </a:tc>
                <a:tc>
                  <a:txBody>
                    <a:bodyPr/>
                    <a:lstStyle/>
                    <a:p>
                      <a:pPr algn="l" fontAlgn="b"/>
                      <a:r>
                        <a:rPr lang="en-GB" sz="1100" u="none" strike="noStrike">
                          <a:solidFill>
                            <a:schemeClr val="bg1"/>
                          </a:solidFill>
                          <a:effectLst/>
                        </a:rPr>
                        <a:t>MUS</a:t>
                      </a:r>
                      <a:endParaRPr lang="en-GB" sz="1100" b="1" i="0" u="none" strike="noStrike">
                        <a:solidFill>
                          <a:schemeClr val="bg1"/>
                        </a:solidFill>
                        <a:effectLst/>
                        <a:latin typeface="Calibri" panose="020F0502020204030204" pitchFamily="34" charset="0"/>
                      </a:endParaRPr>
                    </a:p>
                  </a:txBody>
                  <a:tcPr marL="0" marR="0" marT="0" marB="0" anchor="b">
                    <a:solidFill>
                      <a:schemeClr val="tx2">
                        <a:lumMod val="75000"/>
                      </a:schemeClr>
                    </a:solidFill>
                  </a:tcPr>
                </a:tc>
                <a:tc>
                  <a:txBody>
                    <a:bodyPr/>
                    <a:lstStyle/>
                    <a:p>
                      <a:pPr algn="l" fontAlgn="b"/>
                      <a:r>
                        <a:rPr lang="en-GB" sz="1100" u="none" strike="noStrike">
                          <a:solidFill>
                            <a:schemeClr val="bg1"/>
                          </a:solidFill>
                          <a:effectLst/>
                        </a:rPr>
                        <a:t>TOG</a:t>
                      </a:r>
                      <a:endParaRPr lang="en-GB" sz="1100" b="1" i="0" u="none" strike="noStrike">
                        <a:solidFill>
                          <a:schemeClr val="bg1"/>
                        </a:solidFill>
                        <a:effectLst/>
                        <a:latin typeface="Calibri" panose="020F0502020204030204" pitchFamily="34" charset="0"/>
                      </a:endParaRPr>
                    </a:p>
                  </a:txBody>
                  <a:tcPr marL="0" marR="0" marT="0" marB="0" anchor="b">
                    <a:solidFill>
                      <a:schemeClr val="tx2">
                        <a:lumMod val="75000"/>
                      </a:schemeClr>
                    </a:solidFill>
                  </a:tcPr>
                </a:tc>
                <a:tc>
                  <a:txBody>
                    <a:bodyPr/>
                    <a:lstStyle/>
                    <a:p>
                      <a:pPr algn="l" fontAlgn="b"/>
                      <a:r>
                        <a:rPr lang="en-GB" sz="1100" u="none" strike="noStrike">
                          <a:solidFill>
                            <a:schemeClr val="bg1"/>
                          </a:solidFill>
                          <a:effectLst/>
                        </a:rPr>
                        <a:t>Grand Total</a:t>
                      </a:r>
                      <a:endParaRPr lang="en-GB" sz="1100" b="1" i="0" u="none" strike="noStrike">
                        <a:solidFill>
                          <a:schemeClr val="bg1"/>
                        </a:solidFill>
                        <a:effectLst/>
                        <a:latin typeface="Calibri" panose="020F0502020204030204" pitchFamily="34" charset="0"/>
                      </a:endParaRPr>
                    </a:p>
                  </a:txBody>
                  <a:tcPr marL="0" marR="0" marT="0" marB="0" anchor="b">
                    <a:solidFill>
                      <a:schemeClr val="tx2">
                        <a:lumMod val="75000"/>
                      </a:schemeClr>
                    </a:solidFill>
                  </a:tcPr>
                </a:tc>
                <a:extLst>
                  <a:ext uri="{0D108BD9-81ED-4DB2-BD59-A6C34878D82A}">
                    <a16:rowId xmlns:a16="http://schemas.microsoft.com/office/drawing/2014/main" val="1160770080"/>
                  </a:ext>
                </a:extLst>
              </a:tr>
              <a:tr h="198087">
                <a:tc>
                  <a:txBody>
                    <a:bodyPr/>
                    <a:lstStyle/>
                    <a:p>
                      <a:pPr algn="l" fontAlgn="b"/>
                      <a:r>
                        <a:rPr lang="en-GB" sz="1100" u="none" strike="noStrike">
                          <a:effectLst/>
                        </a:rPr>
                        <a:t>Alignment with other deliveries</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5</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58012541"/>
                  </a:ext>
                </a:extLst>
              </a:tr>
              <a:tr h="198087">
                <a:tc>
                  <a:txBody>
                    <a:bodyPr/>
                    <a:lstStyle/>
                    <a:p>
                      <a:pPr algn="l" fontAlgn="b"/>
                      <a:r>
                        <a:rPr lang="en-GB" sz="1100" u="none" strike="noStrike">
                          <a:effectLst/>
                        </a:rPr>
                        <a:t>Auto populate</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7</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06317316"/>
                  </a:ext>
                </a:extLst>
              </a:tr>
              <a:tr h="198087">
                <a:tc>
                  <a:txBody>
                    <a:bodyPr/>
                    <a:lstStyle/>
                    <a:p>
                      <a:pPr algn="l" fontAlgn="b"/>
                      <a:r>
                        <a:rPr lang="en-GB" sz="1100" u="none" strike="noStrike">
                          <a:effectLst/>
                        </a:rPr>
                        <a:t>Bulk upload</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5</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36663863"/>
                  </a:ext>
                </a:extLst>
              </a:tr>
              <a:tr h="198087">
                <a:tc>
                  <a:txBody>
                    <a:bodyPr/>
                    <a:lstStyle/>
                    <a:p>
                      <a:pPr algn="l" fontAlgn="b"/>
                      <a:r>
                        <a:rPr lang="en-GB" sz="1100" u="none" strike="noStrike">
                          <a:effectLst/>
                        </a:rPr>
                        <a:t>Clarity</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13</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71451771"/>
                  </a:ext>
                </a:extLst>
              </a:tr>
              <a:tr h="198087">
                <a:tc>
                  <a:txBody>
                    <a:bodyPr/>
                    <a:lstStyle/>
                    <a:p>
                      <a:pPr algn="l" fontAlgn="b"/>
                      <a:r>
                        <a:rPr lang="en-GB" sz="1100" u="none" strike="noStrike">
                          <a:effectLst/>
                        </a:rPr>
                        <a:t>Conflict</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5</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8</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7</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40</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61599404"/>
                  </a:ext>
                </a:extLst>
              </a:tr>
              <a:tr h="198087">
                <a:tc>
                  <a:txBody>
                    <a:bodyPr/>
                    <a:lstStyle/>
                    <a:p>
                      <a:pPr algn="l" fontAlgn="b"/>
                      <a:r>
                        <a:rPr lang="en-GB" sz="1100" u="none" strike="noStrike">
                          <a:effectLst/>
                        </a:rPr>
                        <a:t>Contact third Party</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10</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11501830"/>
                  </a:ext>
                </a:extLst>
              </a:tr>
              <a:tr h="198087">
                <a:tc>
                  <a:txBody>
                    <a:bodyPr/>
                    <a:lstStyle/>
                    <a:p>
                      <a:pPr algn="l" fontAlgn="b"/>
                      <a:r>
                        <a:rPr lang="en-GB" sz="1100" u="none" strike="noStrike">
                          <a:effectLst/>
                        </a:rPr>
                        <a:t>DDP</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595304"/>
                  </a:ext>
                </a:extLst>
              </a:tr>
              <a:tr h="198087">
                <a:tc>
                  <a:txBody>
                    <a:bodyPr/>
                    <a:lstStyle/>
                    <a:p>
                      <a:pPr algn="l" fontAlgn="b"/>
                      <a:r>
                        <a:rPr lang="en-GB" sz="1100" u="none" strike="noStrike">
                          <a:effectLst/>
                        </a:rPr>
                        <a:t>GDPR</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0595805"/>
                  </a:ext>
                </a:extLst>
              </a:tr>
              <a:tr h="198087">
                <a:tc>
                  <a:txBody>
                    <a:bodyPr/>
                    <a:lstStyle/>
                    <a:p>
                      <a:pPr algn="l" fontAlgn="b"/>
                      <a:r>
                        <a:rPr lang="en-GB" sz="1100" u="none" strike="noStrike">
                          <a:effectLst/>
                        </a:rPr>
                        <a:t>MI</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14</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20</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43406210"/>
                  </a:ext>
                </a:extLst>
              </a:tr>
              <a:tr h="198087">
                <a:tc>
                  <a:txBody>
                    <a:bodyPr/>
                    <a:lstStyle/>
                    <a:p>
                      <a:pPr algn="l" fontAlgn="b"/>
                      <a:r>
                        <a:rPr lang="en-GB" sz="1100" u="none" strike="noStrike">
                          <a:effectLst/>
                        </a:rPr>
                        <a:t>Migration</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02206211"/>
                  </a:ext>
                </a:extLst>
              </a:tr>
              <a:tr h="198087">
                <a:tc>
                  <a:txBody>
                    <a:bodyPr/>
                    <a:lstStyle/>
                    <a:p>
                      <a:pPr algn="l" fontAlgn="b"/>
                      <a:r>
                        <a:rPr lang="en-GB" sz="1100" u="none" strike="noStrike">
                          <a:effectLst/>
                        </a:rPr>
                        <a:t>NFR</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13</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18197858"/>
                  </a:ext>
                </a:extLst>
              </a:tr>
              <a:tr h="198087">
                <a:tc>
                  <a:txBody>
                    <a:bodyPr/>
                    <a:lstStyle/>
                    <a:p>
                      <a:pPr algn="l" fontAlgn="b"/>
                      <a:r>
                        <a:rPr lang="en-GB" sz="1100" u="none" strike="noStrike">
                          <a:effectLst/>
                        </a:rPr>
                        <a:t>Process Improvement</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26</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5</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7</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8</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9</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10</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76</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91819294"/>
                  </a:ext>
                </a:extLst>
              </a:tr>
              <a:tr h="198087">
                <a:tc>
                  <a:txBody>
                    <a:bodyPr/>
                    <a:lstStyle/>
                    <a:p>
                      <a:pPr algn="l" fontAlgn="b"/>
                      <a:r>
                        <a:rPr lang="en-GB" sz="1100" u="none" strike="noStrike">
                          <a:effectLst/>
                        </a:rPr>
                        <a:t>System Responses</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8</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6</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18</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06213185"/>
                  </a:ext>
                </a:extLst>
              </a:tr>
              <a:tr h="198087">
                <a:tc>
                  <a:txBody>
                    <a:bodyPr/>
                    <a:lstStyle/>
                    <a:p>
                      <a:pPr algn="l" fontAlgn="b"/>
                      <a:r>
                        <a:rPr lang="en-GB" sz="1100" u="none" strike="noStrike">
                          <a:effectLst/>
                        </a:rPr>
                        <a:t>Training</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9</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23449573"/>
                  </a:ext>
                </a:extLst>
              </a:tr>
              <a:tr h="198087">
                <a:tc>
                  <a:txBody>
                    <a:bodyPr/>
                    <a:lstStyle/>
                    <a:p>
                      <a:pPr algn="l" fontAlgn="b"/>
                      <a:r>
                        <a:rPr lang="en-GB" sz="1100" u="none" strike="noStrike">
                          <a:effectLst/>
                        </a:rPr>
                        <a:t>User Entry</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16</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5</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6</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44</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00863073"/>
                  </a:ext>
                </a:extLst>
              </a:tr>
              <a:tr h="198087">
                <a:tc>
                  <a:txBody>
                    <a:bodyPr/>
                    <a:lstStyle/>
                    <a:p>
                      <a:pPr algn="l" fontAlgn="b"/>
                      <a:r>
                        <a:rPr lang="en-GB" sz="1100" u="none" strike="noStrike">
                          <a:effectLst/>
                        </a:rPr>
                        <a:t>User Experience</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10</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5</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31</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95747665"/>
                  </a:ext>
                </a:extLst>
              </a:tr>
              <a:tr h="198087">
                <a:tc>
                  <a:txBody>
                    <a:bodyPr/>
                    <a:lstStyle/>
                    <a:p>
                      <a:pPr algn="l" fontAlgn="b"/>
                      <a:r>
                        <a:rPr lang="en-GB" sz="1100" u="none" strike="noStrike">
                          <a:effectLst/>
                        </a:rPr>
                        <a:t>Grand Total</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94</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22</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15</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17</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42</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16</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8</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24</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12</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11</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37</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298</a:t>
                      </a:r>
                      <a:endParaRPr lang="en-GB" sz="11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75667558"/>
                  </a:ext>
                </a:extLst>
              </a:tr>
            </a:tbl>
          </a:graphicData>
        </a:graphic>
      </p:graphicFrame>
      <p:sp>
        <p:nvSpPr>
          <p:cNvPr id="3" name="TextBox 2">
            <a:extLst>
              <a:ext uri="{FF2B5EF4-FFF2-40B4-BE49-F238E27FC236}">
                <a16:creationId xmlns:a16="http://schemas.microsoft.com/office/drawing/2014/main" id="{6CC06F59-EA05-4104-A3F6-F8AB9A18198C}"/>
              </a:ext>
            </a:extLst>
          </p:cNvPr>
          <p:cNvSpPr txBox="1"/>
          <p:nvPr/>
        </p:nvSpPr>
        <p:spPr>
          <a:xfrm>
            <a:off x="8981439" y="1305341"/>
            <a:ext cx="2600959" cy="3970318"/>
          </a:xfrm>
          <a:prstGeom prst="rect">
            <a:avLst/>
          </a:prstGeom>
          <a:noFill/>
        </p:spPr>
        <p:txBody>
          <a:bodyPr wrap="square" rtlCol="0">
            <a:spAutoFit/>
          </a:bodyPr>
          <a:lstStyle/>
          <a:p>
            <a:r>
              <a:rPr lang="en-GB"/>
              <a:t>Many of the requirements gathered cover all the processes, with only a few being Process specific</a:t>
            </a:r>
          </a:p>
          <a:p>
            <a:endParaRPr lang="en-GB"/>
          </a:p>
          <a:p>
            <a:endParaRPr lang="en-GB"/>
          </a:p>
          <a:p>
            <a:r>
              <a:rPr lang="en-GB"/>
              <a:t>We are currently refining these requirements so these figures may change after further understanding is obtained</a:t>
            </a:r>
          </a:p>
        </p:txBody>
      </p:sp>
    </p:spTree>
    <p:extLst>
      <p:ext uri="{BB962C8B-B14F-4D97-AF65-F5344CB8AC3E}">
        <p14:creationId xmlns:p14="http://schemas.microsoft.com/office/powerpoint/2010/main" val="1307463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18E3B42-949D-4E7B-80F2-DA788EC867B5}"/>
              </a:ext>
            </a:extLst>
          </p:cNvPr>
          <p:cNvGraphicFramePr>
            <a:graphicFrameLocks noGrp="1"/>
          </p:cNvGraphicFramePr>
          <p:nvPr>
            <p:extLst>
              <p:ext uri="{D42A27DB-BD31-4B8C-83A1-F6EECF244321}">
                <p14:modId xmlns:p14="http://schemas.microsoft.com/office/powerpoint/2010/main" val="78446715"/>
              </p:ext>
            </p:extLst>
          </p:nvPr>
        </p:nvGraphicFramePr>
        <p:xfrm>
          <a:off x="723039" y="1006461"/>
          <a:ext cx="10327777" cy="4159250"/>
        </p:xfrm>
        <a:graphic>
          <a:graphicData uri="http://schemas.openxmlformats.org/drawingml/2006/table">
            <a:tbl>
              <a:tblPr>
                <a:tableStyleId>{5940675A-B579-460E-94D1-54222C63F5DA}</a:tableStyleId>
              </a:tblPr>
              <a:tblGrid>
                <a:gridCol w="781050">
                  <a:extLst>
                    <a:ext uri="{9D8B030D-6E8A-4147-A177-3AD203B41FA5}">
                      <a16:colId xmlns:a16="http://schemas.microsoft.com/office/drawing/2014/main" val="1633154994"/>
                    </a:ext>
                  </a:extLst>
                </a:gridCol>
                <a:gridCol w="3907927">
                  <a:extLst>
                    <a:ext uri="{9D8B030D-6E8A-4147-A177-3AD203B41FA5}">
                      <a16:colId xmlns:a16="http://schemas.microsoft.com/office/drawing/2014/main" val="1515274559"/>
                    </a:ext>
                  </a:extLst>
                </a:gridCol>
                <a:gridCol w="1012371">
                  <a:extLst>
                    <a:ext uri="{9D8B030D-6E8A-4147-A177-3AD203B41FA5}">
                      <a16:colId xmlns:a16="http://schemas.microsoft.com/office/drawing/2014/main" val="2319030773"/>
                    </a:ext>
                  </a:extLst>
                </a:gridCol>
                <a:gridCol w="1055914">
                  <a:extLst>
                    <a:ext uri="{9D8B030D-6E8A-4147-A177-3AD203B41FA5}">
                      <a16:colId xmlns:a16="http://schemas.microsoft.com/office/drawing/2014/main" val="1313086035"/>
                    </a:ext>
                  </a:extLst>
                </a:gridCol>
                <a:gridCol w="805543">
                  <a:extLst>
                    <a:ext uri="{9D8B030D-6E8A-4147-A177-3AD203B41FA5}">
                      <a16:colId xmlns:a16="http://schemas.microsoft.com/office/drawing/2014/main" val="4107730428"/>
                    </a:ext>
                  </a:extLst>
                </a:gridCol>
                <a:gridCol w="816429">
                  <a:extLst>
                    <a:ext uri="{9D8B030D-6E8A-4147-A177-3AD203B41FA5}">
                      <a16:colId xmlns:a16="http://schemas.microsoft.com/office/drawing/2014/main" val="4264964016"/>
                    </a:ext>
                  </a:extLst>
                </a:gridCol>
                <a:gridCol w="816428">
                  <a:extLst>
                    <a:ext uri="{9D8B030D-6E8A-4147-A177-3AD203B41FA5}">
                      <a16:colId xmlns:a16="http://schemas.microsoft.com/office/drawing/2014/main" val="1664004004"/>
                    </a:ext>
                  </a:extLst>
                </a:gridCol>
                <a:gridCol w="1132115">
                  <a:extLst>
                    <a:ext uri="{9D8B030D-6E8A-4147-A177-3AD203B41FA5}">
                      <a16:colId xmlns:a16="http://schemas.microsoft.com/office/drawing/2014/main" val="2343451412"/>
                    </a:ext>
                  </a:extLst>
                </a:gridCol>
              </a:tblGrid>
              <a:tr h="184150">
                <a:tc>
                  <a:txBody>
                    <a:bodyPr/>
                    <a:lstStyle/>
                    <a:p>
                      <a:pPr algn="l" fontAlgn="b"/>
                      <a:r>
                        <a:rPr lang="en-GB" sz="800" u="none" strike="noStrike">
                          <a:solidFill>
                            <a:schemeClr val="bg1"/>
                          </a:solidFill>
                          <a:effectLst/>
                        </a:rPr>
                        <a:t>Contact</a:t>
                      </a:r>
                      <a:endParaRPr lang="en-GB" sz="800" b="1" i="0" u="none" strike="noStrike">
                        <a:solidFill>
                          <a:schemeClr val="bg1"/>
                        </a:solidFill>
                        <a:effectLst/>
                        <a:latin typeface="Calibri" panose="020F0502020204030204" pitchFamily="34" charset="0"/>
                      </a:endParaRPr>
                    </a:p>
                  </a:txBody>
                  <a:tcPr marL="6350" marR="6350" marT="6350" marB="0" anchor="b">
                    <a:solidFill>
                      <a:schemeClr val="tx2">
                        <a:lumMod val="75000"/>
                      </a:schemeClr>
                    </a:solidFill>
                  </a:tcPr>
                </a:tc>
                <a:tc>
                  <a:txBody>
                    <a:bodyPr/>
                    <a:lstStyle/>
                    <a:p>
                      <a:pPr algn="ctr" fontAlgn="b"/>
                      <a:r>
                        <a:rPr lang="en-GB" sz="800" b="1" i="0" u="none" strike="noStrike">
                          <a:solidFill>
                            <a:schemeClr val="bg1"/>
                          </a:solidFill>
                          <a:effectLst/>
                          <a:latin typeface="Calibri" panose="020F0502020204030204" pitchFamily="34" charset="0"/>
                        </a:rPr>
                        <a:t>Description</a:t>
                      </a:r>
                    </a:p>
                  </a:txBody>
                  <a:tcPr marL="6350" marR="6350" marT="6350" marB="0" anchor="b">
                    <a:solidFill>
                      <a:schemeClr val="tx2">
                        <a:lumMod val="75000"/>
                      </a:schemeClr>
                    </a:solidFill>
                  </a:tcPr>
                </a:tc>
                <a:tc>
                  <a:txBody>
                    <a:bodyPr/>
                    <a:lstStyle/>
                    <a:p>
                      <a:pPr algn="ctr" fontAlgn="b"/>
                      <a:r>
                        <a:rPr lang="en-GB" sz="800" u="none" strike="noStrike">
                          <a:solidFill>
                            <a:schemeClr val="bg1"/>
                          </a:solidFill>
                          <a:effectLst/>
                        </a:rPr>
                        <a:t>2017</a:t>
                      </a:r>
                      <a:endParaRPr lang="en-GB" sz="800" b="1" i="0" u="none" strike="noStrike">
                        <a:solidFill>
                          <a:schemeClr val="bg1"/>
                        </a:solidFill>
                        <a:effectLst/>
                        <a:latin typeface="Calibri" panose="020F0502020204030204" pitchFamily="34" charset="0"/>
                      </a:endParaRPr>
                    </a:p>
                  </a:txBody>
                  <a:tcPr marL="6350" marR="6350" marT="6350" marB="0" anchor="b">
                    <a:solidFill>
                      <a:schemeClr val="tx2">
                        <a:lumMod val="75000"/>
                      </a:schemeClr>
                    </a:solidFill>
                  </a:tcPr>
                </a:tc>
                <a:tc>
                  <a:txBody>
                    <a:bodyPr/>
                    <a:lstStyle/>
                    <a:p>
                      <a:pPr algn="ctr" fontAlgn="b"/>
                      <a:r>
                        <a:rPr lang="en-GB" sz="800" u="none" strike="noStrike">
                          <a:solidFill>
                            <a:schemeClr val="bg1"/>
                          </a:solidFill>
                          <a:effectLst/>
                        </a:rPr>
                        <a:t>2018</a:t>
                      </a:r>
                      <a:endParaRPr lang="en-GB" sz="800" b="1" i="0" u="none" strike="noStrike">
                        <a:solidFill>
                          <a:schemeClr val="bg1"/>
                        </a:solidFill>
                        <a:effectLst/>
                        <a:latin typeface="Calibri" panose="020F0502020204030204" pitchFamily="34" charset="0"/>
                      </a:endParaRPr>
                    </a:p>
                  </a:txBody>
                  <a:tcPr marL="6350" marR="6350" marT="6350" marB="0" anchor="b">
                    <a:solidFill>
                      <a:schemeClr val="tx2">
                        <a:lumMod val="75000"/>
                      </a:schemeClr>
                    </a:solidFill>
                  </a:tcPr>
                </a:tc>
                <a:tc>
                  <a:txBody>
                    <a:bodyPr/>
                    <a:lstStyle/>
                    <a:p>
                      <a:pPr algn="ctr" fontAlgn="b"/>
                      <a:r>
                        <a:rPr lang="en-GB" sz="800" u="none" strike="noStrike">
                          <a:solidFill>
                            <a:schemeClr val="bg1"/>
                          </a:solidFill>
                          <a:effectLst/>
                        </a:rPr>
                        <a:t>2019</a:t>
                      </a:r>
                      <a:endParaRPr lang="en-GB" sz="800" b="1" i="0" u="none" strike="noStrike">
                        <a:solidFill>
                          <a:schemeClr val="bg1"/>
                        </a:solidFill>
                        <a:effectLst/>
                        <a:latin typeface="Calibri" panose="020F0502020204030204" pitchFamily="34" charset="0"/>
                      </a:endParaRPr>
                    </a:p>
                  </a:txBody>
                  <a:tcPr marL="6350" marR="6350" marT="6350" marB="0" anchor="b">
                    <a:solidFill>
                      <a:schemeClr val="tx2">
                        <a:lumMod val="75000"/>
                      </a:schemeClr>
                    </a:solidFill>
                  </a:tcPr>
                </a:tc>
                <a:tc>
                  <a:txBody>
                    <a:bodyPr/>
                    <a:lstStyle/>
                    <a:p>
                      <a:pPr algn="ctr" fontAlgn="b"/>
                      <a:r>
                        <a:rPr lang="en-GB" sz="800" u="none" strike="noStrike">
                          <a:solidFill>
                            <a:schemeClr val="bg1"/>
                          </a:solidFill>
                          <a:effectLst/>
                        </a:rPr>
                        <a:t>2020</a:t>
                      </a:r>
                      <a:endParaRPr lang="en-GB" sz="800" b="1" i="0" u="none" strike="noStrike">
                        <a:solidFill>
                          <a:schemeClr val="bg1"/>
                        </a:solidFill>
                        <a:effectLst/>
                        <a:latin typeface="Calibri" panose="020F0502020204030204" pitchFamily="34" charset="0"/>
                      </a:endParaRPr>
                    </a:p>
                  </a:txBody>
                  <a:tcPr marL="6350" marR="6350" marT="6350" marB="0" anchor="b">
                    <a:solidFill>
                      <a:schemeClr val="tx2">
                        <a:lumMod val="75000"/>
                      </a:schemeClr>
                    </a:solidFill>
                  </a:tcPr>
                </a:tc>
                <a:tc>
                  <a:txBody>
                    <a:bodyPr/>
                    <a:lstStyle/>
                    <a:p>
                      <a:pPr algn="ctr" fontAlgn="b"/>
                      <a:r>
                        <a:rPr lang="en-GB" sz="800" u="none" strike="noStrike">
                          <a:solidFill>
                            <a:schemeClr val="bg1"/>
                          </a:solidFill>
                          <a:effectLst/>
                        </a:rPr>
                        <a:t>2021</a:t>
                      </a:r>
                      <a:endParaRPr lang="en-GB" sz="800" b="1" i="0" u="none" strike="noStrike">
                        <a:solidFill>
                          <a:schemeClr val="bg1"/>
                        </a:solidFill>
                        <a:effectLst/>
                        <a:latin typeface="Calibri" panose="020F0502020204030204" pitchFamily="34" charset="0"/>
                      </a:endParaRPr>
                    </a:p>
                  </a:txBody>
                  <a:tcPr marL="6350" marR="6350" marT="6350" marB="0" anchor="b">
                    <a:solidFill>
                      <a:schemeClr val="tx2">
                        <a:lumMod val="75000"/>
                      </a:schemeClr>
                    </a:solidFill>
                  </a:tcPr>
                </a:tc>
                <a:tc>
                  <a:txBody>
                    <a:bodyPr/>
                    <a:lstStyle/>
                    <a:p>
                      <a:pPr algn="ctr" fontAlgn="b"/>
                      <a:r>
                        <a:rPr lang="en-GB" sz="800" u="none" strike="noStrike">
                          <a:solidFill>
                            <a:schemeClr val="bg1"/>
                          </a:solidFill>
                          <a:effectLst/>
                        </a:rPr>
                        <a:t>Grand Total</a:t>
                      </a:r>
                      <a:endParaRPr lang="en-GB" sz="800" b="1" i="0" u="none" strike="noStrike">
                        <a:solidFill>
                          <a:schemeClr val="bg1"/>
                        </a:solidFill>
                        <a:effectLst/>
                        <a:latin typeface="Calibri" panose="020F0502020204030204" pitchFamily="34" charset="0"/>
                      </a:endParaRPr>
                    </a:p>
                  </a:txBody>
                  <a:tcPr marL="6350" marR="6350" marT="6350" marB="0" anchor="b">
                    <a:solidFill>
                      <a:schemeClr val="tx2">
                        <a:lumMod val="75000"/>
                      </a:schemeClr>
                    </a:solidFill>
                  </a:tcPr>
                </a:tc>
                <a:extLst>
                  <a:ext uri="{0D108BD9-81ED-4DB2-BD59-A6C34878D82A}">
                    <a16:rowId xmlns:a16="http://schemas.microsoft.com/office/drawing/2014/main" val="2500946296"/>
                  </a:ext>
                </a:extLst>
              </a:tr>
              <a:tr h="184150">
                <a:tc>
                  <a:txBody>
                    <a:bodyPr/>
                    <a:lstStyle/>
                    <a:p>
                      <a:pPr algn="ctr" fontAlgn="b"/>
                      <a:r>
                        <a:rPr lang="en-GB" sz="800" u="none" strike="noStrike">
                          <a:effectLst/>
                        </a:rPr>
                        <a:t>ADD</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US" sz="800"/>
                        <a:t>A challenge to the address that we hold on the UK-Link system which you consider is in line with a PAF valid format and improves the recorded address. </a:t>
                      </a:r>
                      <a:endParaRPr lang="en-GB" sz="8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96,415</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190,139</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280,214</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228,561</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611</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795,940</a:t>
                      </a:r>
                      <a:endParaRPr lang="en-GB" sz="800" b="0" i="0" u="none" strike="noStrike">
                        <a:solidFill>
                          <a:schemeClr val="bg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21381823"/>
                  </a:ext>
                </a:extLst>
              </a:tr>
              <a:tr h="184150">
                <a:tc>
                  <a:txBody>
                    <a:bodyPr/>
                    <a:lstStyle/>
                    <a:p>
                      <a:pPr algn="ctr" fontAlgn="b"/>
                      <a:r>
                        <a:rPr lang="en-GB" sz="800" u="none" strike="noStrike">
                          <a:effectLst/>
                        </a:rPr>
                        <a:t>AGG</a:t>
                      </a:r>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ctr" fontAlgn="b"/>
                      <a:r>
                        <a:rPr lang="en-US" sz="800"/>
                        <a:t>A challenge where a Shipper believes that a Twin Stream Meter is/is not situated but not reflected on UK Link. </a:t>
                      </a:r>
                      <a:endParaRPr lang="en-GB" sz="800" b="0" i="0" u="none" strike="noStrike">
                        <a:solidFill>
                          <a:schemeClr val="tx1"/>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ctr" fontAlgn="b"/>
                      <a:r>
                        <a:rPr lang="en-GB" sz="800" u="none" strike="noStrike">
                          <a:effectLst/>
                        </a:rPr>
                        <a:t>10</a:t>
                      </a:r>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ctr" fontAlgn="b"/>
                      <a:r>
                        <a:rPr lang="en-GB" sz="800" u="none" strike="noStrike">
                          <a:effectLst/>
                        </a:rPr>
                        <a:t>2</a:t>
                      </a:r>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ctr" fontAlgn="b"/>
                      <a:r>
                        <a:rPr lang="en-GB" sz="800" u="none" strike="noStrike">
                          <a:effectLst/>
                        </a:rPr>
                        <a:t>1</a:t>
                      </a:r>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ctr" fontAlgn="b"/>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ctr" fontAlgn="b"/>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ctr" fontAlgn="b"/>
                      <a:r>
                        <a:rPr lang="en-GB" sz="800" u="none" strike="noStrike">
                          <a:effectLst/>
                        </a:rPr>
                        <a:t>13</a:t>
                      </a:r>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75000"/>
                      </a:schemeClr>
                    </a:solidFill>
                  </a:tcPr>
                </a:tc>
                <a:extLst>
                  <a:ext uri="{0D108BD9-81ED-4DB2-BD59-A6C34878D82A}">
                    <a16:rowId xmlns:a16="http://schemas.microsoft.com/office/drawing/2014/main" val="1991039235"/>
                  </a:ext>
                </a:extLst>
              </a:tr>
              <a:tr h="184150">
                <a:tc>
                  <a:txBody>
                    <a:bodyPr/>
                    <a:lstStyle/>
                    <a:p>
                      <a:pPr algn="ctr" fontAlgn="b"/>
                      <a:r>
                        <a:rPr lang="en-GB" sz="800" u="none" strike="noStrike">
                          <a:effectLst/>
                        </a:rPr>
                        <a:t>CDQ</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US" sz="800"/>
                        <a:t>A challenge to the consumption, for a large supply point, as a consequence of incorrect reading data (Bundled / Unbundled) being recorded on UK-Link</a:t>
                      </a:r>
                      <a:endParaRPr lang="en-GB" sz="8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480</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1,235</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2,244</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51</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4,010</a:t>
                      </a:r>
                      <a:endParaRPr lang="en-GB" sz="800" b="0" i="0" u="none" strike="noStrike">
                        <a:solidFill>
                          <a:schemeClr val="bg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63002253"/>
                  </a:ext>
                </a:extLst>
              </a:tr>
              <a:tr h="184150">
                <a:tc>
                  <a:txBody>
                    <a:bodyPr/>
                    <a:lstStyle/>
                    <a:p>
                      <a:pPr algn="ctr" fontAlgn="b"/>
                      <a:r>
                        <a:rPr lang="en-GB" sz="800" u="none" strike="noStrike">
                          <a:effectLst/>
                        </a:rPr>
                        <a:t>DMQ</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US" sz="800"/>
                        <a:t>A request for the Daily Meter Service Provider to investigate the daily read / consumption information or daily read equipment.</a:t>
                      </a:r>
                      <a:endParaRPr lang="en-GB" sz="8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178</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296</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75</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86</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635</a:t>
                      </a:r>
                      <a:endParaRPr lang="en-GB" sz="800" b="0" i="0" u="none" strike="noStrike">
                        <a:solidFill>
                          <a:schemeClr val="bg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89553188"/>
                  </a:ext>
                </a:extLst>
              </a:tr>
              <a:tr h="184150">
                <a:tc>
                  <a:txBody>
                    <a:bodyPr/>
                    <a:lstStyle/>
                    <a:p>
                      <a:pPr algn="ctr" fontAlgn="b"/>
                      <a:r>
                        <a:rPr lang="en-GB" sz="800" u="none" strike="noStrike">
                          <a:effectLst/>
                        </a:rPr>
                        <a:t>DMR</a:t>
                      </a:r>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65000"/>
                      </a:schemeClr>
                    </a:solidFill>
                  </a:tcPr>
                </a:tc>
                <a:tc>
                  <a:txBody>
                    <a:bodyPr/>
                    <a:lstStyle/>
                    <a:p>
                      <a:pPr algn="ctr" fontAlgn="b"/>
                      <a:endParaRPr lang="en-GB" sz="800" b="0" i="0" u="none" strike="noStrike">
                        <a:solidFill>
                          <a:schemeClr val="tx1"/>
                        </a:solidFill>
                        <a:effectLst/>
                        <a:latin typeface="Calibri" panose="020F0502020204030204" pitchFamily="34" charset="0"/>
                      </a:endParaRPr>
                    </a:p>
                  </a:txBody>
                  <a:tcPr marL="6350" marR="6350" marT="6350" marB="0" anchor="b">
                    <a:solidFill>
                      <a:schemeClr val="bg1">
                        <a:lumMod val="65000"/>
                      </a:schemeClr>
                    </a:solidFill>
                  </a:tcPr>
                </a:tc>
                <a:tc>
                  <a:txBody>
                    <a:bodyPr/>
                    <a:lstStyle/>
                    <a:p>
                      <a:pPr algn="ctr" fontAlgn="b"/>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65000"/>
                      </a:schemeClr>
                    </a:solidFill>
                  </a:tcPr>
                </a:tc>
                <a:tc>
                  <a:txBody>
                    <a:bodyPr/>
                    <a:lstStyle/>
                    <a:p>
                      <a:pPr algn="ctr" fontAlgn="b"/>
                      <a:r>
                        <a:rPr lang="en-GB" sz="800" u="none" strike="noStrike">
                          <a:effectLst/>
                        </a:rPr>
                        <a:t>3</a:t>
                      </a:r>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65000"/>
                      </a:schemeClr>
                    </a:solidFill>
                  </a:tcPr>
                </a:tc>
                <a:tc>
                  <a:txBody>
                    <a:bodyPr/>
                    <a:lstStyle/>
                    <a:p>
                      <a:pPr algn="ctr" fontAlgn="b"/>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65000"/>
                      </a:schemeClr>
                    </a:solidFill>
                  </a:tcPr>
                </a:tc>
                <a:tc>
                  <a:txBody>
                    <a:bodyPr/>
                    <a:lstStyle/>
                    <a:p>
                      <a:pPr algn="ctr" fontAlgn="b"/>
                      <a:r>
                        <a:rPr lang="en-GB" sz="800" u="none" strike="noStrike">
                          <a:effectLst/>
                        </a:rPr>
                        <a:t>3</a:t>
                      </a:r>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65000"/>
                      </a:schemeClr>
                    </a:solidFill>
                  </a:tcPr>
                </a:tc>
                <a:tc>
                  <a:txBody>
                    <a:bodyPr/>
                    <a:lstStyle/>
                    <a:p>
                      <a:pPr algn="ctr" fontAlgn="b"/>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65000"/>
                      </a:schemeClr>
                    </a:solidFill>
                  </a:tcPr>
                </a:tc>
                <a:tc>
                  <a:txBody>
                    <a:bodyPr/>
                    <a:lstStyle/>
                    <a:p>
                      <a:pPr algn="ctr" fontAlgn="b"/>
                      <a:r>
                        <a:rPr lang="en-GB" sz="800" u="none" strike="noStrike">
                          <a:effectLst/>
                        </a:rPr>
                        <a:t>6</a:t>
                      </a:r>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65000"/>
                      </a:schemeClr>
                    </a:solidFill>
                  </a:tcPr>
                </a:tc>
                <a:extLst>
                  <a:ext uri="{0D108BD9-81ED-4DB2-BD59-A6C34878D82A}">
                    <a16:rowId xmlns:a16="http://schemas.microsoft.com/office/drawing/2014/main" val="2107158951"/>
                  </a:ext>
                </a:extLst>
              </a:tr>
              <a:tr h="184150">
                <a:tc>
                  <a:txBody>
                    <a:bodyPr/>
                    <a:lstStyle/>
                    <a:p>
                      <a:pPr algn="ctr" fontAlgn="b"/>
                      <a:r>
                        <a:rPr lang="en-GB" sz="800" u="none" strike="noStrike">
                          <a:effectLst/>
                        </a:rPr>
                        <a:t>DTL</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endParaRPr lang="en-GB" sz="8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999</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1,488</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1,290</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1,521</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5,298</a:t>
                      </a:r>
                      <a:endParaRPr lang="en-GB" sz="800" b="0" i="0" u="none" strike="noStrike">
                        <a:solidFill>
                          <a:schemeClr val="bg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01016063"/>
                  </a:ext>
                </a:extLst>
              </a:tr>
              <a:tr h="184150">
                <a:tc>
                  <a:txBody>
                    <a:bodyPr/>
                    <a:lstStyle/>
                    <a:p>
                      <a:pPr algn="ctr" fontAlgn="b"/>
                      <a:r>
                        <a:rPr lang="en-GB" sz="800" u="none" strike="noStrike">
                          <a:effectLst/>
                        </a:rPr>
                        <a:t>DUP</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US" sz="800"/>
                        <a:t>A challenge that informs us that a single service pipe has more than one MPRN recorded on UK Link. </a:t>
                      </a:r>
                      <a:endParaRPr lang="en-GB" sz="8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1,780</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2,557</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2,031</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1,104</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7,472</a:t>
                      </a:r>
                      <a:endParaRPr lang="en-GB" sz="800" b="0" i="0" u="none" strike="noStrike">
                        <a:solidFill>
                          <a:schemeClr val="bg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26493806"/>
                  </a:ext>
                </a:extLst>
              </a:tr>
              <a:tr h="184150">
                <a:tc>
                  <a:txBody>
                    <a:bodyPr/>
                    <a:lstStyle/>
                    <a:p>
                      <a:pPr algn="ctr" fontAlgn="b"/>
                      <a:r>
                        <a:rPr lang="en-GB" sz="800" u="none" strike="noStrike">
                          <a:effectLst/>
                        </a:rPr>
                        <a:t>FLE</a:t>
                      </a:r>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65000"/>
                      </a:schemeClr>
                    </a:solidFill>
                  </a:tcPr>
                </a:tc>
                <a:tc>
                  <a:txBody>
                    <a:bodyPr/>
                    <a:lstStyle/>
                    <a:p>
                      <a:pPr algn="ctr" fontAlgn="b"/>
                      <a:endParaRPr lang="en-GB" sz="800" b="0" i="0" u="none" strike="noStrike">
                        <a:solidFill>
                          <a:schemeClr val="tx1"/>
                        </a:solidFill>
                        <a:effectLst/>
                        <a:latin typeface="Calibri" panose="020F0502020204030204" pitchFamily="34" charset="0"/>
                      </a:endParaRPr>
                    </a:p>
                  </a:txBody>
                  <a:tcPr marL="6350" marR="6350" marT="6350" marB="0" anchor="b">
                    <a:solidFill>
                      <a:schemeClr val="bg1">
                        <a:lumMod val="65000"/>
                      </a:schemeClr>
                    </a:solidFill>
                  </a:tcPr>
                </a:tc>
                <a:tc>
                  <a:txBody>
                    <a:bodyPr/>
                    <a:lstStyle/>
                    <a:p>
                      <a:pPr algn="ctr" fontAlgn="b"/>
                      <a:r>
                        <a:rPr lang="en-GB" sz="800" u="none" strike="noStrike">
                          <a:effectLst/>
                        </a:rPr>
                        <a:t>1</a:t>
                      </a:r>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65000"/>
                      </a:schemeClr>
                    </a:solidFill>
                  </a:tcPr>
                </a:tc>
                <a:tc>
                  <a:txBody>
                    <a:bodyPr/>
                    <a:lstStyle/>
                    <a:p>
                      <a:pPr algn="ctr" fontAlgn="b"/>
                      <a:r>
                        <a:rPr lang="en-GB" sz="800" u="none" strike="noStrike">
                          <a:effectLst/>
                        </a:rPr>
                        <a:t>1</a:t>
                      </a:r>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65000"/>
                      </a:schemeClr>
                    </a:solidFill>
                  </a:tcPr>
                </a:tc>
                <a:tc>
                  <a:txBody>
                    <a:bodyPr/>
                    <a:lstStyle/>
                    <a:p>
                      <a:pPr algn="ctr" fontAlgn="b"/>
                      <a:r>
                        <a:rPr lang="en-GB" sz="800" u="none" strike="noStrike">
                          <a:effectLst/>
                        </a:rPr>
                        <a:t>3</a:t>
                      </a:r>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65000"/>
                      </a:schemeClr>
                    </a:solidFill>
                  </a:tcPr>
                </a:tc>
                <a:tc>
                  <a:txBody>
                    <a:bodyPr/>
                    <a:lstStyle/>
                    <a:p>
                      <a:pPr algn="ctr" fontAlgn="b"/>
                      <a:r>
                        <a:rPr lang="en-GB" sz="800" u="none" strike="noStrike">
                          <a:effectLst/>
                        </a:rPr>
                        <a:t>2</a:t>
                      </a:r>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65000"/>
                      </a:schemeClr>
                    </a:solidFill>
                  </a:tcPr>
                </a:tc>
                <a:tc>
                  <a:txBody>
                    <a:bodyPr/>
                    <a:lstStyle/>
                    <a:p>
                      <a:pPr algn="ctr" fontAlgn="b"/>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65000"/>
                      </a:schemeClr>
                    </a:solidFill>
                  </a:tcPr>
                </a:tc>
                <a:tc>
                  <a:txBody>
                    <a:bodyPr/>
                    <a:lstStyle/>
                    <a:p>
                      <a:pPr algn="ctr" fontAlgn="b"/>
                      <a:r>
                        <a:rPr lang="en-GB" sz="800" u="none" strike="noStrike">
                          <a:effectLst/>
                        </a:rPr>
                        <a:t>7</a:t>
                      </a:r>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65000"/>
                      </a:schemeClr>
                    </a:solidFill>
                  </a:tcPr>
                </a:tc>
                <a:extLst>
                  <a:ext uri="{0D108BD9-81ED-4DB2-BD59-A6C34878D82A}">
                    <a16:rowId xmlns:a16="http://schemas.microsoft.com/office/drawing/2014/main" val="3529686550"/>
                  </a:ext>
                </a:extLst>
              </a:tr>
              <a:tr h="184150">
                <a:tc>
                  <a:txBody>
                    <a:bodyPr/>
                    <a:lstStyle/>
                    <a:p>
                      <a:pPr algn="ctr" fontAlgn="b"/>
                      <a:r>
                        <a:rPr lang="en-GB" sz="800" u="none" strike="noStrike">
                          <a:effectLst/>
                        </a:rPr>
                        <a:t>FOM</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endParaRPr lang="en-GB" sz="8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50,560</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81,764</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70,324</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60,320</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262,968</a:t>
                      </a:r>
                      <a:endParaRPr lang="en-GB" sz="800" b="0" i="0" u="none" strike="noStrike">
                        <a:solidFill>
                          <a:schemeClr val="bg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94970629"/>
                  </a:ext>
                </a:extLst>
              </a:tr>
              <a:tr h="184150">
                <a:tc>
                  <a:txBody>
                    <a:bodyPr/>
                    <a:lstStyle/>
                    <a:p>
                      <a:pPr algn="ctr" fontAlgn="b"/>
                      <a:r>
                        <a:rPr lang="en-GB" sz="800" u="none" strike="noStrike">
                          <a:effectLst/>
                        </a:rPr>
                        <a:t>GSR</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US" sz="800"/>
                        <a:t>A contact is raised following Network investigation, concluding a service is still live at the property, with a meter attached and possibly flowing Gas.</a:t>
                      </a:r>
                      <a:endParaRPr lang="en-GB" sz="8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2,530</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2,387</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1,391</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1,228</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7,536</a:t>
                      </a:r>
                      <a:endParaRPr lang="en-GB" sz="800" b="0" i="0" u="none" strike="noStrike">
                        <a:solidFill>
                          <a:schemeClr val="bg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81205506"/>
                  </a:ext>
                </a:extLst>
              </a:tr>
              <a:tr h="184150">
                <a:tc>
                  <a:txBody>
                    <a:bodyPr/>
                    <a:lstStyle/>
                    <a:p>
                      <a:pPr algn="ctr" fontAlgn="b"/>
                      <a:r>
                        <a:rPr lang="en-GB" sz="800" u="none" strike="noStrike">
                          <a:effectLst/>
                        </a:rPr>
                        <a:t>ISO</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US" sz="800"/>
                        <a:t>A challenge to the status of a Supply Meter Point (Service Pipe)</a:t>
                      </a:r>
                      <a:endParaRPr lang="en-GB" sz="8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3,336</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7,207</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5,167</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7,482</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2</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23,194</a:t>
                      </a:r>
                      <a:endParaRPr lang="en-GB" sz="800" b="0" i="0" u="none" strike="noStrike">
                        <a:solidFill>
                          <a:schemeClr val="bg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58324598"/>
                  </a:ext>
                </a:extLst>
              </a:tr>
              <a:tr h="184150">
                <a:tc>
                  <a:txBody>
                    <a:bodyPr/>
                    <a:lstStyle/>
                    <a:p>
                      <a:pPr algn="ctr" fontAlgn="b"/>
                      <a:r>
                        <a:rPr lang="en-GB" sz="800" u="none" strike="noStrike">
                          <a:effectLst/>
                        </a:rPr>
                        <a:t>MNC</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endParaRPr lang="en-GB" sz="8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42</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418</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683</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1,300</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1</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2,444</a:t>
                      </a:r>
                      <a:endParaRPr lang="en-GB" sz="800" b="0" i="0" u="none" strike="noStrike">
                        <a:solidFill>
                          <a:schemeClr val="bg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91116204"/>
                  </a:ext>
                </a:extLst>
              </a:tr>
              <a:tr h="184150">
                <a:tc>
                  <a:txBody>
                    <a:bodyPr/>
                    <a:lstStyle/>
                    <a:p>
                      <a:pPr algn="ctr" fontAlgn="b"/>
                      <a:r>
                        <a:rPr lang="en-GB" sz="800" u="none" strike="noStrike">
                          <a:effectLst/>
                        </a:rPr>
                        <a:t>PRS</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US" sz="800"/>
                        <a:t>A challenge to the link code currently held on UK Link for a freestanding meter or a prime and sub meter configuration.</a:t>
                      </a:r>
                      <a:endParaRPr lang="en-GB" sz="8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252</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211</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163</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118</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744</a:t>
                      </a:r>
                      <a:endParaRPr lang="en-GB" sz="800" b="0" i="0" u="none" strike="noStrike">
                        <a:solidFill>
                          <a:schemeClr val="bg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50303452"/>
                  </a:ext>
                </a:extLst>
              </a:tr>
              <a:tr h="184150">
                <a:tc>
                  <a:txBody>
                    <a:bodyPr/>
                    <a:lstStyle/>
                    <a:p>
                      <a:pPr algn="ctr" fontAlgn="b"/>
                      <a:r>
                        <a:rPr lang="en-GB" sz="800" u="none" strike="noStrike">
                          <a:effectLst/>
                        </a:rPr>
                        <a:t>PSI</a:t>
                      </a:r>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65000"/>
                      </a:schemeClr>
                    </a:solidFill>
                  </a:tcPr>
                </a:tc>
                <a:tc>
                  <a:txBody>
                    <a:bodyPr/>
                    <a:lstStyle/>
                    <a:p>
                      <a:pPr algn="ctr" fontAlgn="b"/>
                      <a:r>
                        <a:rPr lang="en-US" sz="800"/>
                        <a:t>A challenge to charges received for a prime or sub meter</a:t>
                      </a:r>
                      <a:endParaRPr lang="en-GB" sz="800" b="0" i="0" u="none" strike="noStrike">
                        <a:solidFill>
                          <a:schemeClr val="tx1"/>
                        </a:solidFill>
                        <a:effectLst/>
                        <a:latin typeface="Calibri" panose="020F0502020204030204" pitchFamily="34" charset="0"/>
                      </a:endParaRPr>
                    </a:p>
                  </a:txBody>
                  <a:tcPr marL="6350" marR="6350" marT="6350" marB="0" anchor="b">
                    <a:solidFill>
                      <a:schemeClr val="bg1">
                        <a:lumMod val="65000"/>
                      </a:schemeClr>
                    </a:solidFill>
                  </a:tcPr>
                </a:tc>
                <a:tc>
                  <a:txBody>
                    <a:bodyPr/>
                    <a:lstStyle/>
                    <a:p>
                      <a:pPr algn="ctr" fontAlgn="b"/>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65000"/>
                      </a:schemeClr>
                    </a:solidFill>
                  </a:tcPr>
                </a:tc>
                <a:tc>
                  <a:txBody>
                    <a:bodyPr/>
                    <a:lstStyle/>
                    <a:p>
                      <a:pPr algn="ctr" fontAlgn="b"/>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65000"/>
                      </a:schemeClr>
                    </a:solidFill>
                  </a:tcPr>
                </a:tc>
                <a:tc>
                  <a:txBody>
                    <a:bodyPr/>
                    <a:lstStyle/>
                    <a:p>
                      <a:pPr algn="ctr" fontAlgn="b"/>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65000"/>
                      </a:schemeClr>
                    </a:solidFill>
                  </a:tcPr>
                </a:tc>
                <a:tc>
                  <a:txBody>
                    <a:bodyPr/>
                    <a:lstStyle/>
                    <a:p>
                      <a:pPr algn="ctr" fontAlgn="b"/>
                      <a:r>
                        <a:rPr lang="en-GB" sz="800" u="none" strike="noStrike">
                          <a:effectLst/>
                        </a:rPr>
                        <a:t>1</a:t>
                      </a:r>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65000"/>
                      </a:schemeClr>
                    </a:solidFill>
                  </a:tcPr>
                </a:tc>
                <a:tc>
                  <a:txBody>
                    <a:bodyPr/>
                    <a:lstStyle/>
                    <a:p>
                      <a:pPr algn="ctr" fontAlgn="b"/>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65000"/>
                      </a:schemeClr>
                    </a:solidFill>
                  </a:tcPr>
                </a:tc>
                <a:tc>
                  <a:txBody>
                    <a:bodyPr/>
                    <a:lstStyle/>
                    <a:p>
                      <a:pPr algn="ctr" fontAlgn="b"/>
                      <a:r>
                        <a:rPr lang="en-GB" sz="800" u="none" strike="noStrike">
                          <a:effectLst/>
                        </a:rPr>
                        <a:t>1</a:t>
                      </a:r>
                      <a:endParaRPr lang="en-GB" sz="800" b="0" i="0" u="none" strike="noStrike">
                        <a:solidFill>
                          <a:schemeClr val="bg1"/>
                        </a:solidFill>
                        <a:effectLst/>
                        <a:latin typeface="Calibri" panose="020F0502020204030204" pitchFamily="34" charset="0"/>
                      </a:endParaRPr>
                    </a:p>
                  </a:txBody>
                  <a:tcPr marL="6350" marR="6350" marT="6350" marB="0" anchor="b">
                    <a:solidFill>
                      <a:schemeClr val="bg1">
                        <a:lumMod val="65000"/>
                      </a:schemeClr>
                    </a:solidFill>
                  </a:tcPr>
                </a:tc>
                <a:extLst>
                  <a:ext uri="{0D108BD9-81ED-4DB2-BD59-A6C34878D82A}">
                    <a16:rowId xmlns:a16="http://schemas.microsoft.com/office/drawing/2014/main" val="426453991"/>
                  </a:ext>
                </a:extLst>
              </a:tr>
              <a:tr h="184150">
                <a:tc>
                  <a:txBody>
                    <a:bodyPr/>
                    <a:lstStyle/>
                    <a:p>
                      <a:pPr algn="ctr" fontAlgn="b"/>
                      <a:r>
                        <a:rPr lang="en-GB" sz="800" u="none" strike="noStrike">
                          <a:effectLst/>
                        </a:rPr>
                        <a:t>RFA</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US" sz="800"/>
                        <a:t>A request for adjustment in accordance with late Meter Exchanges / Corrective Exchanges and Incorrect Correction Factors. </a:t>
                      </a:r>
                      <a:endParaRPr lang="en-GB" sz="8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2,233</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6,241</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19,466</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24,382</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47</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52,369</a:t>
                      </a:r>
                      <a:endParaRPr lang="en-GB" sz="800" b="0" i="0" u="none" strike="noStrike">
                        <a:solidFill>
                          <a:schemeClr val="bg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73105369"/>
                  </a:ext>
                </a:extLst>
              </a:tr>
              <a:tr h="184150">
                <a:tc>
                  <a:txBody>
                    <a:bodyPr/>
                    <a:lstStyle/>
                    <a:p>
                      <a:pPr algn="ctr" fontAlgn="b"/>
                      <a:r>
                        <a:rPr lang="en-GB" sz="800" u="none" strike="noStrike">
                          <a:effectLst/>
                        </a:rPr>
                        <a:t>TOG</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US" sz="800"/>
                        <a:t>The Theft Of Gas (TOG) process is a mechanism to record and facilitate the investigation of theft allegations and where appropriate recover charges</a:t>
                      </a:r>
                      <a:endParaRPr lang="en-GB" sz="8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3,731</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8,965</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7,575</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5,221</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23</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25,515</a:t>
                      </a:r>
                      <a:endParaRPr lang="en-GB" sz="800" b="0" i="0" u="none" strike="noStrike">
                        <a:solidFill>
                          <a:schemeClr val="bg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64148154"/>
                  </a:ext>
                </a:extLst>
              </a:tr>
              <a:tr h="184150">
                <a:tc>
                  <a:txBody>
                    <a:bodyPr/>
                    <a:lstStyle/>
                    <a:p>
                      <a:pPr algn="ctr" fontAlgn="b"/>
                      <a:r>
                        <a:rPr lang="en-GB" sz="800" u="none" strike="noStrike">
                          <a:effectLst/>
                        </a:rPr>
                        <a:t>UNC</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b="0" i="0" u="none" strike="noStrike">
                          <a:solidFill>
                            <a:schemeClr val="tx1"/>
                          </a:solidFill>
                          <a:effectLst/>
                          <a:latin typeface="Calibri" panose="020F0502020204030204" pitchFamily="34" charset="0"/>
                        </a:rPr>
                        <a:t>Unconfirmed Address Amendment - </a:t>
                      </a:r>
                      <a:r>
                        <a:rPr lang="en-US" sz="800"/>
                        <a:t>A Contact challenging the address or postcode details of a site held on UK Link that is currently unconfirmed</a:t>
                      </a:r>
                      <a:endParaRPr lang="en-GB" sz="8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10,392</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19,941</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35,977</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36,936</a:t>
                      </a:r>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endParaRPr lang="en-GB" sz="800" b="0"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103,246</a:t>
                      </a:r>
                      <a:endParaRPr lang="en-GB" sz="800" b="0" i="0" u="none" strike="noStrike">
                        <a:solidFill>
                          <a:schemeClr val="bg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5675658"/>
                  </a:ext>
                </a:extLst>
              </a:tr>
              <a:tr h="184150">
                <a:tc>
                  <a:txBody>
                    <a:bodyPr/>
                    <a:lstStyle/>
                    <a:p>
                      <a:pPr algn="ctr" fontAlgn="b"/>
                      <a:r>
                        <a:rPr lang="en-GB" sz="800" u="none" strike="noStrike">
                          <a:effectLst/>
                        </a:rPr>
                        <a:t>Grand Total</a:t>
                      </a:r>
                      <a:endParaRPr lang="en-GB" sz="800" b="1"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endParaRPr lang="en-GB" sz="800" b="1"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172,939</a:t>
                      </a:r>
                      <a:endParaRPr lang="en-GB" sz="800" b="1"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322,855</a:t>
                      </a:r>
                      <a:endParaRPr lang="en-GB" sz="800" b="1"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426,604</a:t>
                      </a:r>
                      <a:endParaRPr lang="en-GB" sz="800" b="1"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368,316</a:t>
                      </a:r>
                      <a:endParaRPr lang="en-GB" sz="800" b="1"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684</a:t>
                      </a:r>
                      <a:endParaRPr lang="en-GB" sz="800" b="1"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GB" sz="800" u="none" strike="noStrike">
                          <a:effectLst/>
                        </a:rPr>
                        <a:t>1,291,398</a:t>
                      </a:r>
                      <a:endParaRPr lang="en-GB" sz="800" b="1" i="0" u="none" strike="noStrike">
                        <a:solidFill>
                          <a:schemeClr val="bg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89028922"/>
                  </a:ext>
                </a:extLst>
              </a:tr>
            </a:tbl>
          </a:graphicData>
        </a:graphic>
      </p:graphicFrame>
      <p:sp>
        <p:nvSpPr>
          <p:cNvPr id="4" name="Title 3">
            <a:extLst>
              <a:ext uri="{FF2B5EF4-FFF2-40B4-BE49-F238E27FC236}">
                <a16:creationId xmlns:a16="http://schemas.microsoft.com/office/drawing/2014/main" id="{323F387A-86BB-43F6-A895-231C91AE675A}"/>
              </a:ext>
            </a:extLst>
          </p:cNvPr>
          <p:cNvSpPr>
            <a:spLocks noGrp="1"/>
          </p:cNvSpPr>
          <p:nvPr>
            <p:ph type="title"/>
          </p:nvPr>
        </p:nvSpPr>
        <p:spPr/>
        <p:txBody>
          <a:bodyPr/>
          <a:lstStyle/>
          <a:p>
            <a:r>
              <a:rPr lang="en-GB"/>
              <a:t>Customer Usage of CMS</a:t>
            </a:r>
          </a:p>
        </p:txBody>
      </p:sp>
      <p:sp>
        <p:nvSpPr>
          <p:cNvPr id="5" name="Content Placeholder 4">
            <a:extLst>
              <a:ext uri="{FF2B5EF4-FFF2-40B4-BE49-F238E27FC236}">
                <a16:creationId xmlns:a16="http://schemas.microsoft.com/office/drawing/2014/main" id="{96FF935B-36B4-4C43-BFE6-9A1BFC9A0A15}"/>
              </a:ext>
            </a:extLst>
          </p:cNvPr>
          <p:cNvSpPr>
            <a:spLocks noGrp="1"/>
          </p:cNvSpPr>
          <p:nvPr>
            <p:ph sz="half" idx="1"/>
          </p:nvPr>
        </p:nvSpPr>
        <p:spPr>
          <a:xfrm>
            <a:off x="682542" y="5193375"/>
            <a:ext cx="5382827" cy="508906"/>
          </a:xfrm>
        </p:spPr>
        <p:txBody>
          <a:bodyPr/>
          <a:lstStyle/>
          <a:p>
            <a:pPr marL="0" indent="0">
              <a:buNone/>
            </a:pPr>
            <a:r>
              <a:rPr lang="en-GB" sz="1200"/>
              <a:t>Triggered by System raised contacts</a:t>
            </a:r>
          </a:p>
          <a:p>
            <a:pPr marL="0" indent="0">
              <a:buNone/>
            </a:pPr>
            <a:endParaRPr lang="en-GB"/>
          </a:p>
        </p:txBody>
      </p:sp>
      <p:graphicFrame>
        <p:nvGraphicFramePr>
          <p:cNvPr id="2" name="Table 1">
            <a:extLst>
              <a:ext uri="{FF2B5EF4-FFF2-40B4-BE49-F238E27FC236}">
                <a16:creationId xmlns:a16="http://schemas.microsoft.com/office/drawing/2014/main" id="{A747FA00-67B9-4DFA-B27F-A4A4266079D0}"/>
              </a:ext>
            </a:extLst>
          </p:cNvPr>
          <p:cNvGraphicFramePr>
            <a:graphicFrameLocks noGrp="1"/>
          </p:cNvGraphicFramePr>
          <p:nvPr>
            <p:extLst>
              <p:ext uri="{D42A27DB-BD31-4B8C-83A1-F6EECF244321}">
                <p14:modId xmlns:p14="http://schemas.microsoft.com/office/powerpoint/2010/main" val="2709868910"/>
              </p:ext>
            </p:extLst>
          </p:nvPr>
        </p:nvGraphicFramePr>
        <p:xfrm>
          <a:off x="723039" y="5424519"/>
          <a:ext cx="10294932" cy="915670"/>
        </p:xfrm>
        <a:graphic>
          <a:graphicData uri="http://schemas.openxmlformats.org/drawingml/2006/table">
            <a:tbl>
              <a:tblPr>
                <a:tableStyleId>{616DA210-FB5B-4158-B5E0-FEB733F419BA}</a:tableStyleId>
              </a:tblPr>
              <a:tblGrid>
                <a:gridCol w="761513">
                  <a:extLst>
                    <a:ext uri="{9D8B030D-6E8A-4147-A177-3AD203B41FA5}">
                      <a16:colId xmlns:a16="http://schemas.microsoft.com/office/drawing/2014/main" val="3124042762"/>
                    </a:ext>
                  </a:extLst>
                </a:gridCol>
                <a:gridCol w="3889207">
                  <a:extLst>
                    <a:ext uri="{9D8B030D-6E8A-4147-A177-3AD203B41FA5}">
                      <a16:colId xmlns:a16="http://schemas.microsoft.com/office/drawing/2014/main" val="157324661"/>
                    </a:ext>
                  </a:extLst>
                </a:gridCol>
                <a:gridCol w="1032933">
                  <a:extLst>
                    <a:ext uri="{9D8B030D-6E8A-4147-A177-3AD203B41FA5}">
                      <a16:colId xmlns:a16="http://schemas.microsoft.com/office/drawing/2014/main" val="2731157506"/>
                    </a:ext>
                  </a:extLst>
                </a:gridCol>
                <a:gridCol w="1049867">
                  <a:extLst>
                    <a:ext uri="{9D8B030D-6E8A-4147-A177-3AD203B41FA5}">
                      <a16:colId xmlns:a16="http://schemas.microsoft.com/office/drawing/2014/main" val="57460346"/>
                    </a:ext>
                  </a:extLst>
                </a:gridCol>
                <a:gridCol w="846666">
                  <a:extLst>
                    <a:ext uri="{9D8B030D-6E8A-4147-A177-3AD203B41FA5}">
                      <a16:colId xmlns:a16="http://schemas.microsoft.com/office/drawing/2014/main" val="2089286866"/>
                    </a:ext>
                  </a:extLst>
                </a:gridCol>
                <a:gridCol w="778934">
                  <a:extLst>
                    <a:ext uri="{9D8B030D-6E8A-4147-A177-3AD203B41FA5}">
                      <a16:colId xmlns:a16="http://schemas.microsoft.com/office/drawing/2014/main" val="1584875674"/>
                    </a:ext>
                  </a:extLst>
                </a:gridCol>
                <a:gridCol w="855200">
                  <a:extLst>
                    <a:ext uri="{9D8B030D-6E8A-4147-A177-3AD203B41FA5}">
                      <a16:colId xmlns:a16="http://schemas.microsoft.com/office/drawing/2014/main" val="2716781369"/>
                    </a:ext>
                  </a:extLst>
                </a:gridCol>
                <a:gridCol w="1080612">
                  <a:extLst>
                    <a:ext uri="{9D8B030D-6E8A-4147-A177-3AD203B41FA5}">
                      <a16:colId xmlns:a16="http://schemas.microsoft.com/office/drawing/2014/main" val="4258875308"/>
                    </a:ext>
                  </a:extLst>
                </a:gridCol>
              </a:tblGrid>
              <a:tr h="184150">
                <a:tc>
                  <a:txBody>
                    <a:bodyPr/>
                    <a:lstStyle/>
                    <a:p>
                      <a:pPr marL="0" algn="ctr" defTabSz="1219170" rtl="0" eaLnBrk="1" fontAlgn="b" latinLnBrk="0" hangingPunct="1"/>
                      <a:r>
                        <a:rPr lang="en-GB" sz="1100" u="none" strike="noStrike" kern="1200">
                          <a:solidFill>
                            <a:schemeClr val="bg1"/>
                          </a:solidFill>
                          <a:effectLst/>
                        </a:rPr>
                        <a:t>Contact,</a:t>
                      </a:r>
                      <a:endParaRPr lang="en-GB" sz="1100" u="none" strike="noStrike" kern="1200">
                        <a:solidFill>
                          <a:schemeClr val="bg1"/>
                        </a:solidFill>
                        <a:effectLst/>
                        <a:latin typeface="+mn-lt"/>
                        <a:ea typeface="+mn-ea"/>
                        <a:cs typeface="+mn-cs"/>
                      </a:endParaRPr>
                    </a:p>
                  </a:txBody>
                  <a:tcPr marL="0" marR="0" marT="0" marB="0" anchor="b">
                    <a:solidFill>
                      <a:schemeClr val="tx2">
                        <a:lumMod val="75000"/>
                      </a:schemeClr>
                    </a:solidFill>
                  </a:tcPr>
                </a:tc>
                <a:tc>
                  <a:txBody>
                    <a:bodyPr/>
                    <a:lstStyle/>
                    <a:p>
                      <a:pPr marL="0" algn="ctr" defTabSz="1219170" rtl="0" eaLnBrk="1" fontAlgn="b" latinLnBrk="0" hangingPunct="1"/>
                      <a:endParaRPr lang="en-GB" sz="1100" u="none" strike="noStrike" kern="1200">
                        <a:solidFill>
                          <a:schemeClr val="bg1"/>
                        </a:solidFill>
                        <a:effectLst/>
                        <a:latin typeface="+mn-lt"/>
                        <a:ea typeface="+mn-ea"/>
                        <a:cs typeface="+mn-cs"/>
                      </a:endParaRPr>
                    </a:p>
                  </a:txBody>
                  <a:tcPr marL="0" marR="0" marT="0" marB="0" anchor="b">
                    <a:solidFill>
                      <a:schemeClr val="tx2">
                        <a:lumMod val="75000"/>
                      </a:schemeClr>
                    </a:solidFill>
                  </a:tcPr>
                </a:tc>
                <a:tc>
                  <a:txBody>
                    <a:bodyPr/>
                    <a:lstStyle/>
                    <a:p>
                      <a:pPr marL="0" algn="ctr" defTabSz="1219170" rtl="0" eaLnBrk="1" fontAlgn="b" latinLnBrk="0" hangingPunct="1"/>
                      <a:r>
                        <a:rPr lang="en-GB" sz="1100" u="none" strike="noStrike" kern="1200">
                          <a:solidFill>
                            <a:schemeClr val="bg1"/>
                          </a:solidFill>
                          <a:effectLst/>
                        </a:rPr>
                        <a:t>2017</a:t>
                      </a:r>
                      <a:endParaRPr lang="en-GB" sz="1100" u="none" strike="noStrike" kern="1200">
                        <a:solidFill>
                          <a:schemeClr val="bg1"/>
                        </a:solidFill>
                        <a:effectLst/>
                        <a:latin typeface="+mn-lt"/>
                        <a:ea typeface="+mn-ea"/>
                        <a:cs typeface="+mn-cs"/>
                      </a:endParaRPr>
                    </a:p>
                  </a:txBody>
                  <a:tcPr marL="0" marR="0" marT="0" marB="0" anchor="b">
                    <a:solidFill>
                      <a:schemeClr val="tx2">
                        <a:lumMod val="75000"/>
                      </a:schemeClr>
                    </a:solidFill>
                  </a:tcPr>
                </a:tc>
                <a:tc>
                  <a:txBody>
                    <a:bodyPr/>
                    <a:lstStyle/>
                    <a:p>
                      <a:pPr marL="0" algn="ctr" defTabSz="1219170" rtl="0" eaLnBrk="1" fontAlgn="b" latinLnBrk="0" hangingPunct="1"/>
                      <a:r>
                        <a:rPr lang="en-GB" sz="1100" u="none" strike="noStrike" kern="1200">
                          <a:solidFill>
                            <a:schemeClr val="bg1"/>
                          </a:solidFill>
                          <a:effectLst/>
                        </a:rPr>
                        <a:t>2018</a:t>
                      </a:r>
                      <a:endParaRPr lang="en-GB" sz="1100" u="none" strike="noStrike" kern="1200">
                        <a:solidFill>
                          <a:schemeClr val="bg1"/>
                        </a:solidFill>
                        <a:effectLst/>
                        <a:latin typeface="+mn-lt"/>
                        <a:ea typeface="+mn-ea"/>
                        <a:cs typeface="+mn-cs"/>
                      </a:endParaRPr>
                    </a:p>
                  </a:txBody>
                  <a:tcPr marL="0" marR="0" marT="0" marB="0" anchor="b">
                    <a:solidFill>
                      <a:schemeClr val="tx2">
                        <a:lumMod val="75000"/>
                      </a:schemeClr>
                    </a:solidFill>
                  </a:tcPr>
                </a:tc>
                <a:tc>
                  <a:txBody>
                    <a:bodyPr/>
                    <a:lstStyle/>
                    <a:p>
                      <a:pPr marL="0" algn="ctr" defTabSz="1219170" rtl="0" eaLnBrk="1" fontAlgn="b" latinLnBrk="0" hangingPunct="1"/>
                      <a:r>
                        <a:rPr lang="en-GB" sz="1100" u="none" strike="noStrike" kern="1200">
                          <a:solidFill>
                            <a:schemeClr val="bg1"/>
                          </a:solidFill>
                          <a:effectLst/>
                        </a:rPr>
                        <a:t>2019</a:t>
                      </a:r>
                      <a:endParaRPr lang="en-GB" sz="1100" u="none" strike="noStrike" kern="1200">
                        <a:solidFill>
                          <a:schemeClr val="bg1"/>
                        </a:solidFill>
                        <a:effectLst/>
                        <a:latin typeface="+mn-lt"/>
                        <a:ea typeface="+mn-ea"/>
                        <a:cs typeface="+mn-cs"/>
                      </a:endParaRPr>
                    </a:p>
                  </a:txBody>
                  <a:tcPr marL="0" marR="0" marT="0" marB="0" anchor="b">
                    <a:solidFill>
                      <a:schemeClr val="tx2">
                        <a:lumMod val="75000"/>
                      </a:schemeClr>
                    </a:solidFill>
                  </a:tcPr>
                </a:tc>
                <a:tc>
                  <a:txBody>
                    <a:bodyPr/>
                    <a:lstStyle/>
                    <a:p>
                      <a:pPr marL="0" algn="ctr" defTabSz="1219170" rtl="0" eaLnBrk="1" fontAlgn="b" latinLnBrk="0" hangingPunct="1"/>
                      <a:r>
                        <a:rPr lang="en-GB" sz="1100" u="none" strike="noStrike" kern="1200">
                          <a:solidFill>
                            <a:schemeClr val="bg1"/>
                          </a:solidFill>
                          <a:effectLst/>
                        </a:rPr>
                        <a:t>2020</a:t>
                      </a:r>
                      <a:endParaRPr lang="en-GB" sz="1100" u="none" strike="noStrike" kern="1200">
                        <a:solidFill>
                          <a:schemeClr val="bg1"/>
                        </a:solidFill>
                        <a:effectLst/>
                        <a:latin typeface="+mn-lt"/>
                        <a:ea typeface="+mn-ea"/>
                        <a:cs typeface="+mn-cs"/>
                      </a:endParaRPr>
                    </a:p>
                  </a:txBody>
                  <a:tcPr marL="0" marR="0" marT="0" marB="0" anchor="b">
                    <a:solidFill>
                      <a:schemeClr val="tx2">
                        <a:lumMod val="75000"/>
                      </a:schemeClr>
                    </a:solidFill>
                  </a:tcPr>
                </a:tc>
                <a:tc>
                  <a:txBody>
                    <a:bodyPr/>
                    <a:lstStyle/>
                    <a:p>
                      <a:pPr marL="0" algn="ctr" defTabSz="1219170" rtl="0" eaLnBrk="1" fontAlgn="b" latinLnBrk="0" hangingPunct="1"/>
                      <a:r>
                        <a:rPr lang="en-GB" sz="1100" u="none" strike="noStrike" kern="1200">
                          <a:solidFill>
                            <a:schemeClr val="bg1"/>
                          </a:solidFill>
                          <a:effectLst/>
                        </a:rPr>
                        <a:t>2021</a:t>
                      </a:r>
                      <a:endParaRPr lang="en-GB" sz="1100" u="none" strike="noStrike" kern="1200">
                        <a:solidFill>
                          <a:schemeClr val="bg1"/>
                        </a:solidFill>
                        <a:effectLst/>
                        <a:latin typeface="+mn-lt"/>
                        <a:ea typeface="+mn-ea"/>
                        <a:cs typeface="+mn-cs"/>
                      </a:endParaRPr>
                    </a:p>
                  </a:txBody>
                  <a:tcPr marL="0" marR="0" marT="0" marB="0" anchor="b">
                    <a:solidFill>
                      <a:schemeClr val="tx2">
                        <a:lumMod val="75000"/>
                      </a:schemeClr>
                    </a:solidFill>
                  </a:tcPr>
                </a:tc>
                <a:tc>
                  <a:txBody>
                    <a:bodyPr/>
                    <a:lstStyle/>
                    <a:p>
                      <a:pPr marL="0" algn="ctr" defTabSz="1219170" rtl="0" eaLnBrk="1" fontAlgn="b" latinLnBrk="0" hangingPunct="1"/>
                      <a:r>
                        <a:rPr lang="en-GB" sz="1100" u="none" strike="noStrike" kern="1200">
                          <a:solidFill>
                            <a:schemeClr val="bg1"/>
                          </a:solidFill>
                          <a:effectLst/>
                        </a:rPr>
                        <a:t>Grand Total</a:t>
                      </a:r>
                      <a:endParaRPr lang="en-GB" sz="1100" u="none" strike="noStrike" kern="1200">
                        <a:solidFill>
                          <a:schemeClr val="bg1"/>
                        </a:solidFill>
                        <a:effectLst/>
                        <a:latin typeface="+mn-lt"/>
                        <a:ea typeface="+mn-ea"/>
                        <a:cs typeface="+mn-cs"/>
                      </a:endParaRPr>
                    </a:p>
                  </a:txBody>
                  <a:tcPr marL="0" marR="0" marT="0" marB="0" anchor="b">
                    <a:solidFill>
                      <a:schemeClr val="tx2">
                        <a:lumMod val="75000"/>
                      </a:schemeClr>
                    </a:solidFill>
                  </a:tcPr>
                </a:tc>
                <a:extLst>
                  <a:ext uri="{0D108BD9-81ED-4DB2-BD59-A6C34878D82A}">
                    <a16:rowId xmlns:a16="http://schemas.microsoft.com/office/drawing/2014/main" val="3630154883"/>
                  </a:ext>
                </a:extLst>
              </a:tr>
              <a:tr h="184150">
                <a:tc>
                  <a:txBody>
                    <a:bodyPr/>
                    <a:lstStyle/>
                    <a:p>
                      <a:pPr algn="ctr" fontAlgn="b"/>
                      <a:r>
                        <a:rPr lang="en-GB" sz="800" u="none" strike="noStrike">
                          <a:effectLst/>
                        </a:rPr>
                        <a:t>MUR</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When a Meter Reading has not been provided by the Registered Users within the agreed timeframes </a:t>
                      </a:r>
                    </a:p>
                  </a:txBody>
                  <a:tcPr marL="0" marR="0" marT="0" marB="0" anchor="b"/>
                </a:tc>
                <a:tc>
                  <a:txBody>
                    <a:bodyPr/>
                    <a:lstStyle/>
                    <a:p>
                      <a:pPr algn="ctr" fontAlgn="b"/>
                      <a:r>
                        <a:rPr lang="en-GB" sz="800" u="none" strike="noStrike">
                          <a:effectLst/>
                        </a:rPr>
                        <a:t>75,553</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800" u="none" strike="noStrike">
                          <a:effectLst/>
                        </a:rPr>
                        <a:t>85,780</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800" u="none" strike="noStrike">
                          <a:effectLst/>
                        </a:rPr>
                        <a:t>105,552</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800" u="none" strike="noStrike">
                          <a:effectLst/>
                        </a:rPr>
                        <a:t>85,475</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800" u="none" strike="noStrike">
                          <a:effectLst/>
                        </a:rPr>
                        <a:t>352,360</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20084545"/>
                  </a:ext>
                </a:extLst>
              </a:tr>
              <a:tr h="184150">
                <a:tc>
                  <a:txBody>
                    <a:bodyPr/>
                    <a:lstStyle/>
                    <a:p>
                      <a:pPr algn="ctr" fontAlgn="b"/>
                      <a:r>
                        <a:rPr lang="en-GB" sz="800" u="none" strike="noStrike">
                          <a:effectLst/>
                        </a:rPr>
                        <a:t>MUS</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a:t>Manage Unregistered Sites - An MUS contact is raised for every Meter Point Reference Number which has reached the anniversary of its creation date, remains Unregistered and has a Meter Point Status of LI. </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800" u="none" strike="noStrike">
                          <a:effectLst/>
                        </a:rPr>
                        <a:t>8,209</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800" u="none" strike="noStrike">
                          <a:effectLst/>
                        </a:rPr>
                        <a:t>12,334</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800" u="none" strike="noStrike">
                          <a:effectLst/>
                        </a:rPr>
                        <a:t>13,507</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800" u="none" strike="noStrike">
                          <a:effectLst/>
                        </a:rPr>
                        <a:t>12,097</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800" u="none" strike="noStrike">
                          <a:effectLst/>
                        </a:rPr>
                        <a:t>818</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800" u="none" strike="noStrike">
                          <a:effectLst/>
                        </a:rPr>
                        <a:t>46,965</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48991921"/>
                  </a:ext>
                </a:extLst>
              </a:tr>
              <a:tr h="0">
                <a:tc>
                  <a:txBody>
                    <a:bodyPr/>
                    <a:lstStyle/>
                    <a:p>
                      <a:pPr algn="ctr" fontAlgn="b"/>
                      <a:r>
                        <a:rPr lang="en-GB" sz="800" u="none" strike="noStrike">
                          <a:effectLst/>
                        </a:rPr>
                        <a:t>Grand Total</a:t>
                      </a:r>
                      <a:endParaRPr lang="en-GB"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GB"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800" u="none" strike="noStrike">
                          <a:effectLst/>
                        </a:rPr>
                        <a:t>83,762</a:t>
                      </a:r>
                      <a:endParaRPr lang="en-GB"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800" u="none" strike="noStrike">
                          <a:effectLst/>
                        </a:rPr>
                        <a:t>98,114</a:t>
                      </a:r>
                      <a:endParaRPr lang="en-GB"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800" u="none" strike="noStrike">
                          <a:effectLst/>
                        </a:rPr>
                        <a:t>119,059</a:t>
                      </a:r>
                      <a:endParaRPr lang="en-GB"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800" u="none" strike="noStrike">
                          <a:effectLst/>
                        </a:rPr>
                        <a:t>97,572</a:t>
                      </a:r>
                      <a:endParaRPr lang="en-GB"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800" u="none" strike="noStrike">
                          <a:effectLst/>
                        </a:rPr>
                        <a:t>818</a:t>
                      </a:r>
                      <a:endParaRPr lang="en-GB"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800" u="none" strike="noStrike">
                          <a:effectLst/>
                        </a:rPr>
                        <a:t>399,325</a:t>
                      </a:r>
                      <a:endParaRPr lang="en-GB" sz="8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21615985"/>
                  </a:ext>
                </a:extLst>
              </a:tr>
            </a:tbl>
          </a:graphicData>
        </a:graphic>
      </p:graphicFrame>
      <p:sp>
        <p:nvSpPr>
          <p:cNvPr id="8" name="Content Placeholder 4">
            <a:extLst>
              <a:ext uri="{FF2B5EF4-FFF2-40B4-BE49-F238E27FC236}">
                <a16:creationId xmlns:a16="http://schemas.microsoft.com/office/drawing/2014/main" id="{7F9086C8-CAC7-453B-A691-53F6922C6E8A}"/>
              </a:ext>
            </a:extLst>
          </p:cNvPr>
          <p:cNvSpPr txBox="1">
            <a:spLocks/>
          </p:cNvSpPr>
          <p:nvPr/>
        </p:nvSpPr>
        <p:spPr>
          <a:xfrm>
            <a:off x="609600" y="747653"/>
            <a:ext cx="5382827" cy="4676866"/>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Triggered by Customer raised contacts</a:t>
            </a:r>
          </a:p>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7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C2A3D7A1-74F2-4859-9126-F404AA707067}"/>
              </a:ext>
            </a:extLst>
          </p:cNvPr>
          <p:cNvSpPr/>
          <p:nvPr/>
        </p:nvSpPr>
        <p:spPr>
          <a:xfrm>
            <a:off x="8541181" y="4911460"/>
            <a:ext cx="2108269" cy="369332"/>
          </a:xfrm>
          <a:prstGeom prst="rect">
            <a:avLst/>
          </a:prstGeom>
        </p:spPr>
        <p:txBody>
          <a:bodyPr wrap="none">
            <a:spAutoFit/>
          </a:bodyPr>
          <a:lstStyle/>
          <a:p>
            <a:r>
              <a:rPr lang="en-GB" sz="900"/>
              <a:t>Snapshot of CMS data as of 22/01/21</a:t>
            </a:r>
          </a:p>
          <a:p>
            <a:endParaRPr lang="en-GB" sz="900"/>
          </a:p>
        </p:txBody>
      </p:sp>
      <p:sp>
        <p:nvSpPr>
          <p:cNvPr id="6" name="Rectangle 5">
            <a:extLst>
              <a:ext uri="{FF2B5EF4-FFF2-40B4-BE49-F238E27FC236}">
                <a16:creationId xmlns:a16="http://schemas.microsoft.com/office/drawing/2014/main" id="{DA1BD84C-CE32-4BF3-B92D-8EF4982B0175}"/>
              </a:ext>
            </a:extLst>
          </p:cNvPr>
          <p:cNvSpPr/>
          <p:nvPr/>
        </p:nvSpPr>
        <p:spPr>
          <a:xfrm>
            <a:off x="185057" y="6481089"/>
            <a:ext cx="643842" cy="250371"/>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A8592FD-C143-4B3C-8BD4-9914F49BA508}"/>
              </a:ext>
            </a:extLst>
          </p:cNvPr>
          <p:cNvSpPr/>
          <p:nvPr/>
        </p:nvSpPr>
        <p:spPr>
          <a:xfrm>
            <a:off x="828899" y="6447369"/>
            <a:ext cx="5237331" cy="507831"/>
          </a:xfrm>
          <a:prstGeom prst="rect">
            <a:avLst/>
          </a:prstGeom>
        </p:spPr>
        <p:txBody>
          <a:bodyPr wrap="none">
            <a:spAutoFit/>
          </a:bodyPr>
          <a:lstStyle/>
          <a:p>
            <a:r>
              <a:rPr lang="en-GB" sz="900"/>
              <a:t>Indicates potential descoping from CMS Rebuild and managed via Query route or decommissioned </a:t>
            </a:r>
          </a:p>
          <a:p>
            <a:endParaRPr lang="en-GB"/>
          </a:p>
        </p:txBody>
      </p:sp>
    </p:spTree>
    <p:extLst>
      <p:ext uri="{BB962C8B-B14F-4D97-AF65-F5344CB8AC3E}">
        <p14:creationId xmlns:p14="http://schemas.microsoft.com/office/powerpoint/2010/main" val="1450947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67AF-E9E0-48CA-8B54-175895CFFC79}"/>
              </a:ext>
            </a:extLst>
          </p:cNvPr>
          <p:cNvSpPr>
            <a:spLocks noGrp="1"/>
          </p:cNvSpPr>
          <p:nvPr>
            <p:ph type="title"/>
          </p:nvPr>
        </p:nvSpPr>
        <p:spPr/>
        <p:txBody>
          <a:bodyPr/>
          <a:lstStyle/>
          <a:p>
            <a:r>
              <a:rPr lang="en-GB"/>
              <a:t>CMS Rebuild - Progress to date</a:t>
            </a:r>
          </a:p>
        </p:txBody>
      </p:sp>
      <p:graphicFrame>
        <p:nvGraphicFramePr>
          <p:cNvPr id="4" name="Table 3">
            <a:extLst>
              <a:ext uri="{FF2B5EF4-FFF2-40B4-BE49-F238E27FC236}">
                <a16:creationId xmlns:a16="http://schemas.microsoft.com/office/drawing/2014/main" id="{CEEA4514-D8BB-4490-B1C9-DBD08D5EA15A}"/>
              </a:ext>
            </a:extLst>
          </p:cNvPr>
          <p:cNvGraphicFramePr>
            <a:graphicFrameLocks noGrp="1"/>
          </p:cNvGraphicFramePr>
          <p:nvPr>
            <p:extLst>
              <p:ext uri="{D42A27DB-BD31-4B8C-83A1-F6EECF244321}">
                <p14:modId xmlns:p14="http://schemas.microsoft.com/office/powerpoint/2010/main" val="2739263039"/>
              </p:ext>
            </p:extLst>
          </p:nvPr>
        </p:nvGraphicFramePr>
        <p:xfrm>
          <a:off x="200026" y="898284"/>
          <a:ext cx="6301088" cy="5901943"/>
        </p:xfrm>
        <a:graphic>
          <a:graphicData uri="http://schemas.openxmlformats.org/drawingml/2006/table">
            <a:tbl>
              <a:tblPr firstRow="1" bandRow="1">
                <a:tableStyleId>{5C22544A-7EE6-4342-B048-85BDC9FD1C3A}</a:tableStyleId>
              </a:tblPr>
              <a:tblGrid>
                <a:gridCol w="6301088">
                  <a:extLst>
                    <a:ext uri="{9D8B030D-6E8A-4147-A177-3AD203B41FA5}">
                      <a16:colId xmlns:a16="http://schemas.microsoft.com/office/drawing/2014/main" val="429621566"/>
                    </a:ext>
                  </a:extLst>
                </a:gridCol>
              </a:tblGrid>
              <a:tr h="446023">
                <a:tc>
                  <a:txBody>
                    <a:bodyPr/>
                    <a:lstStyle/>
                    <a:p>
                      <a:r>
                        <a:rPr lang="en-GB" sz="1600" dirty="0">
                          <a:solidFill>
                            <a:schemeClr val="bg1"/>
                          </a:solidFill>
                        </a:rPr>
                        <a:t>Summary of progress to date </a:t>
                      </a:r>
                      <a:endParaRPr lang="en-GB" sz="1600">
                        <a:solidFill>
                          <a:schemeClr val="bg1"/>
                        </a:solidFill>
                      </a:endParaRPr>
                    </a:p>
                  </a:txBody>
                  <a:tcPr marL="121920" marR="121920" marT="60960" marB="6096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5275301">
                <a:tc>
                  <a:txBody>
                    <a:bodyPr/>
                    <a:lstStyle/>
                    <a:p>
                      <a:pPr marL="171450" indent="-171450">
                        <a:buFont typeface="Arial" panose="020B0604020202020204" pitchFamily="34" charset="0"/>
                        <a:buChar char="•"/>
                      </a:pPr>
                      <a:r>
                        <a:rPr lang="en-GB" sz="1400" dirty="0">
                          <a:solidFill>
                            <a:schemeClr val="tx1"/>
                          </a:solidFill>
                          <a:latin typeface="Calibri"/>
                          <a:cs typeface="Calibri"/>
                        </a:rPr>
                        <a:t>CMS is a dated system which is coming to end of life support, rather than a lift and shift of current processes the project team wanted to understand the following from the actual users of CMS perspective:</a:t>
                      </a:r>
                    </a:p>
                    <a:p>
                      <a:pPr marL="780415" lvl="1" indent="-171450">
                        <a:buFont typeface="Arial" panose="020B0604020202020204" pitchFamily="34" charset="0"/>
                        <a:buChar char="•"/>
                      </a:pPr>
                      <a:r>
                        <a:rPr lang="en-GB" sz="1400" dirty="0">
                          <a:solidFill>
                            <a:schemeClr val="tx1"/>
                          </a:solidFill>
                          <a:latin typeface="Calibri"/>
                          <a:cs typeface="Calibri"/>
                        </a:rPr>
                        <a:t>What are their current processes and activities</a:t>
                      </a:r>
                    </a:p>
                    <a:p>
                      <a:pPr marL="780415" lvl="1" indent="-171450">
                        <a:buFont typeface="Arial" panose="020B0604020202020204" pitchFamily="34" charset="0"/>
                        <a:buChar char="•"/>
                      </a:pPr>
                      <a:r>
                        <a:rPr lang="en-GB" sz="1400" dirty="0">
                          <a:solidFill>
                            <a:schemeClr val="tx1"/>
                          </a:solidFill>
                          <a:latin typeface="Calibri"/>
                          <a:cs typeface="Calibri"/>
                        </a:rPr>
                        <a:t>What are their current pain points</a:t>
                      </a:r>
                    </a:p>
                    <a:p>
                      <a:pPr marL="780415" lvl="1" indent="-171450">
                        <a:buFont typeface="Arial" panose="020B0604020202020204" pitchFamily="34" charset="0"/>
                        <a:buChar char="•"/>
                      </a:pPr>
                      <a:r>
                        <a:rPr lang="en-GB" sz="1400" dirty="0">
                          <a:solidFill>
                            <a:schemeClr val="tx1"/>
                          </a:solidFill>
                          <a:latin typeface="Calibri"/>
                          <a:cs typeface="Calibri"/>
                        </a:rPr>
                        <a:t>What would their ideal version of the process be</a:t>
                      </a:r>
                    </a:p>
                    <a:p>
                      <a:pPr marL="171450" indent="-171450">
                        <a:buFont typeface="Arial" panose="020B0604020202020204" pitchFamily="34" charset="0"/>
                        <a:buChar char="•"/>
                      </a:pPr>
                      <a:endParaRPr lang="en-GB" sz="1400">
                        <a:solidFill>
                          <a:schemeClr val="tx1"/>
                        </a:solidFill>
                        <a:latin typeface="Calibri"/>
                        <a:cs typeface="Calibri"/>
                      </a:endParaRPr>
                    </a:p>
                    <a:p>
                      <a:pPr marL="171450" indent="-171450">
                        <a:buFont typeface="Arial" panose="020B0604020202020204" pitchFamily="34" charset="0"/>
                        <a:buChar char="•"/>
                      </a:pPr>
                      <a:r>
                        <a:rPr lang="en-GB" sz="1400" dirty="0">
                          <a:solidFill>
                            <a:schemeClr val="tx1"/>
                          </a:solidFill>
                          <a:latin typeface="Calibri"/>
                          <a:cs typeface="Calibri"/>
                        </a:rPr>
                        <a:t>18 External Initial Requirements Workshops have been held to date </a:t>
                      </a:r>
                    </a:p>
                    <a:p>
                      <a:pPr marL="171450" indent="-171450">
                        <a:buFont typeface="Arial" panose="020B0604020202020204" pitchFamily="34" charset="0"/>
                        <a:buChar char="•"/>
                      </a:pPr>
                      <a:r>
                        <a:rPr lang="en-GB" sz="1400" dirty="0">
                          <a:solidFill>
                            <a:schemeClr val="tx1"/>
                          </a:solidFill>
                          <a:latin typeface="Calibri"/>
                          <a:cs typeface="Calibri"/>
                        </a:rPr>
                        <a:t>482 requirements captured, this figure may include duplication and may increase as we refine and expand on the requirements</a:t>
                      </a:r>
                    </a:p>
                    <a:p>
                      <a:pPr marL="609585" lvl="1" indent="0">
                        <a:buFont typeface="Arial" panose="020B0604020202020204" pitchFamily="34" charset="0"/>
                        <a:buNone/>
                      </a:pPr>
                      <a:endParaRPr lang="en-GB" sz="1400">
                        <a:solidFill>
                          <a:schemeClr val="tx1"/>
                        </a:solidFill>
                        <a:latin typeface="Calibri"/>
                        <a:cs typeface="Calibri"/>
                      </a:endParaRPr>
                    </a:p>
                    <a:p>
                      <a:pPr marL="171450" indent="-171450">
                        <a:buFont typeface="Arial" panose="020B0604020202020204" pitchFamily="34" charset="0"/>
                        <a:buChar char="•"/>
                      </a:pPr>
                      <a:r>
                        <a:rPr lang="en-GB" sz="1400" dirty="0">
                          <a:solidFill>
                            <a:schemeClr val="tx1"/>
                          </a:solidFill>
                          <a:latin typeface="Calibri"/>
                          <a:cs typeface="Calibri"/>
                        </a:rPr>
                        <a:t>Common themes include:</a:t>
                      </a:r>
                    </a:p>
                    <a:p>
                      <a:pPr marL="780415" lvl="1" indent="-171450">
                        <a:buFont typeface="Arial" panose="020B0604020202020204" pitchFamily="34" charset="0"/>
                        <a:buChar char="•"/>
                      </a:pPr>
                      <a:r>
                        <a:rPr lang="en-GB" sz="1400" dirty="0">
                          <a:solidFill>
                            <a:schemeClr val="tx1"/>
                          </a:solidFill>
                          <a:latin typeface="Calibri"/>
                          <a:cs typeface="Calibri"/>
                        </a:rPr>
                        <a:t>Customer Effort</a:t>
                      </a:r>
                    </a:p>
                    <a:p>
                      <a:pPr marL="780415" lvl="1" indent="-171450">
                        <a:buFont typeface="Arial" panose="020B0604020202020204" pitchFamily="34" charset="0"/>
                        <a:buChar char="•"/>
                      </a:pPr>
                      <a:r>
                        <a:rPr lang="en-GB" sz="1400" dirty="0">
                          <a:solidFill>
                            <a:schemeClr val="tx1"/>
                          </a:solidFill>
                          <a:latin typeface="Calibri"/>
                          <a:cs typeface="Calibri"/>
                        </a:rPr>
                        <a:t>System functionality</a:t>
                      </a:r>
                    </a:p>
                    <a:p>
                      <a:pPr marL="780415" lvl="1" indent="-171450">
                        <a:buFont typeface="Arial" panose="020B0604020202020204" pitchFamily="34" charset="0"/>
                        <a:buChar char="•"/>
                      </a:pPr>
                      <a:r>
                        <a:rPr lang="en-GB" sz="1400" dirty="0">
                          <a:solidFill>
                            <a:schemeClr val="tx1"/>
                          </a:solidFill>
                          <a:latin typeface="Calibri"/>
                          <a:cs typeface="Calibri"/>
                        </a:rPr>
                        <a:t>Visibility </a:t>
                      </a:r>
                    </a:p>
                    <a:p>
                      <a:pPr marL="0" indent="0">
                        <a:buFont typeface="Arial" panose="020B0604020202020204" pitchFamily="34" charset="0"/>
                        <a:buNone/>
                      </a:pPr>
                      <a:endParaRPr lang="en-GB" sz="1400" kern="1200">
                        <a:solidFill>
                          <a:schemeClr val="tx1"/>
                        </a:solidFill>
                        <a:latin typeface="Calibri"/>
                        <a:ea typeface="+mn-ea"/>
                        <a:cs typeface="Calibri"/>
                      </a:endParaRPr>
                    </a:p>
                    <a:p>
                      <a:pPr marL="285750" indent="-285750">
                        <a:buFont typeface="Arial" panose="020B0604020202020204" pitchFamily="34" charset="0"/>
                        <a:buChar char="•"/>
                      </a:pPr>
                      <a:r>
                        <a:rPr lang="en-GB" sz="1400" kern="1200" dirty="0">
                          <a:solidFill>
                            <a:schemeClr val="tx1"/>
                          </a:solidFill>
                          <a:latin typeface="Calibri"/>
                          <a:ea typeface="+mn-ea"/>
                          <a:cs typeface="Calibri"/>
                        </a:rPr>
                        <a:t>All Workshop outputs have been published here: </a:t>
                      </a:r>
                      <a:r>
                        <a:rPr lang="en-GB" sz="1400" kern="1200" dirty="0">
                          <a:solidFill>
                            <a:schemeClr val="tx1"/>
                          </a:solidFill>
                          <a:latin typeface="Calibri"/>
                          <a:ea typeface="+mn-ea"/>
                          <a:cs typeface="Calibri"/>
                          <a:hlinkClick r:id="rId2"/>
                        </a:rPr>
                        <a:t>https://www.xoserve.com/systems/contact-management-service/contact-management-service-cms-rebuild-project/</a:t>
                      </a:r>
                      <a:r>
                        <a:rPr lang="en-GB" sz="1400" kern="1200" dirty="0">
                          <a:solidFill>
                            <a:schemeClr val="tx1"/>
                          </a:solidFill>
                          <a:latin typeface="Calibri"/>
                          <a:ea typeface="+mn-ea"/>
                          <a:cs typeface="Calibri"/>
                        </a:rPr>
                        <a:t> </a:t>
                      </a:r>
                    </a:p>
                    <a:p>
                      <a:pPr marL="285750" indent="-285750">
                        <a:buFont typeface="Arial" panose="020B0604020202020204" pitchFamily="34" charset="0"/>
                        <a:buChar char="•"/>
                      </a:pPr>
                      <a:endParaRPr lang="en-GB" sz="1400" kern="1200">
                        <a:solidFill>
                          <a:schemeClr val="tx1"/>
                        </a:solidFill>
                        <a:latin typeface="Calibri"/>
                        <a:ea typeface="+mn-ea"/>
                        <a:cs typeface="Calibri"/>
                      </a:endParaRPr>
                    </a:p>
                    <a:p>
                      <a:pPr marL="285750" indent="-285750">
                        <a:buFont typeface="Arial" panose="020B0604020202020204" pitchFamily="34" charset="0"/>
                        <a:buChar char="•"/>
                      </a:pPr>
                      <a:r>
                        <a:rPr lang="en-GB" sz="1400" kern="1200" dirty="0">
                          <a:solidFill>
                            <a:schemeClr val="tx1"/>
                          </a:solidFill>
                          <a:latin typeface="Calibri"/>
                          <a:ea typeface="+mn-ea"/>
                          <a:cs typeface="Calibri"/>
                        </a:rPr>
                        <a:t>Potential Suppliers are being engaged to understand high level requirements to obtain figures and timescales for High Level Solution Options</a:t>
                      </a:r>
                    </a:p>
                    <a:p>
                      <a:pPr marL="285750" indent="-285750">
                        <a:buFont typeface="Arial" panose="020B0604020202020204" pitchFamily="34" charset="0"/>
                        <a:buChar char="•"/>
                      </a:pPr>
                      <a:endParaRPr lang="en-GB" sz="1400" kern="1200">
                        <a:solidFill>
                          <a:schemeClr val="tx1"/>
                        </a:solidFill>
                        <a:latin typeface="Calibri"/>
                        <a:ea typeface="+mn-ea"/>
                        <a:cs typeface="Calibri"/>
                      </a:endParaRPr>
                    </a:p>
                    <a:p>
                      <a:pPr marL="285750" indent="-285750">
                        <a:buFont typeface="Arial" panose="020B0604020202020204" pitchFamily="34" charset="0"/>
                        <a:buChar char="•"/>
                      </a:pPr>
                      <a:r>
                        <a:rPr lang="en-GB" sz="1400" kern="1200" dirty="0">
                          <a:solidFill>
                            <a:schemeClr val="tx1"/>
                          </a:solidFill>
                          <a:latin typeface="Calibri"/>
                          <a:ea typeface="+mn-ea"/>
                          <a:cs typeface="Calibri"/>
                        </a:rPr>
                        <a:t>Internal recommended "to be" workshops have commenced to understand what systems the solution will need to integrate with</a:t>
                      </a:r>
                    </a:p>
                  </a:txBody>
                  <a:tcPr marL="121920" marR="121920" marT="60960" marB="6096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bl>
          </a:graphicData>
        </a:graphic>
      </p:graphicFrame>
      <p:graphicFrame>
        <p:nvGraphicFramePr>
          <p:cNvPr id="5" name="Table 4">
            <a:extLst>
              <a:ext uri="{FF2B5EF4-FFF2-40B4-BE49-F238E27FC236}">
                <a16:creationId xmlns:a16="http://schemas.microsoft.com/office/drawing/2014/main" id="{67A4A20B-D131-4342-9071-5022958001BA}"/>
              </a:ext>
            </a:extLst>
          </p:cNvPr>
          <p:cNvGraphicFramePr>
            <a:graphicFrameLocks noGrp="1"/>
          </p:cNvGraphicFramePr>
          <p:nvPr>
            <p:extLst>
              <p:ext uri="{D42A27DB-BD31-4B8C-83A1-F6EECF244321}">
                <p14:modId xmlns:p14="http://schemas.microsoft.com/office/powerpoint/2010/main" val="2822470099"/>
              </p:ext>
            </p:extLst>
          </p:nvPr>
        </p:nvGraphicFramePr>
        <p:xfrm>
          <a:off x="6906761" y="5217528"/>
          <a:ext cx="4952159" cy="1402080"/>
        </p:xfrm>
        <a:graphic>
          <a:graphicData uri="http://schemas.openxmlformats.org/drawingml/2006/table">
            <a:tbl>
              <a:tblPr firstRow="1" bandRow="1">
                <a:tableStyleId>{5C22544A-7EE6-4342-B048-85BDC9FD1C3A}</a:tableStyleId>
              </a:tblPr>
              <a:tblGrid>
                <a:gridCol w="3113147">
                  <a:extLst>
                    <a:ext uri="{9D8B030D-6E8A-4147-A177-3AD203B41FA5}">
                      <a16:colId xmlns:a16="http://schemas.microsoft.com/office/drawing/2014/main" val="1563247904"/>
                    </a:ext>
                  </a:extLst>
                </a:gridCol>
                <a:gridCol w="1839012">
                  <a:extLst>
                    <a:ext uri="{9D8B030D-6E8A-4147-A177-3AD203B41FA5}">
                      <a16:colId xmlns:a16="http://schemas.microsoft.com/office/drawing/2014/main" val="3891730288"/>
                    </a:ext>
                  </a:extLst>
                </a:gridCol>
              </a:tblGrid>
              <a:tr h="153322">
                <a:tc>
                  <a:txBody>
                    <a:bodyPr/>
                    <a:lstStyle/>
                    <a:p>
                      <a:r>
                        <a:rPr lang="en-GB" sz="1800" b="1" kern="1200">
                          <a:solidFill>
                            <a:schemeClr val="bg1"/>
                          </a:solidFill>
                          <a:latin typeface="+mn-lt"/>
                          <a:ea typeface="+mn-ea"/>
                          <a:cs typeface="+mn-cs"/>
                        </a:rPr>
                        <a:t>Key Milestones</a:t>
                      </a:r>
                    </a:p>
                  </a:txBody>
                  <a:tcPr marL="121920" marR="121920" marT="60960" marB="60960"/>
                </a:tc>
                <a:tc>
                  <a:txBody>
                    <a:bodyPr/>
                    <a:lstStyle/>
                    <a:p>
                      <a:r>
                        <a:rPr lang="en-GB" sz="1800" b="1" kern="1200">
                          <a:solidFill>
                            <a:schemeClr val="bg1"/>
                          </a:solidFill>
                          <a:latin typeface="+mn-lt"/>
                          <a:ea typeface="+mn-ea"/>
                          <a:cs typeface="+mn-cs"/>
                        </a:rPr>
                        <a:t>Due</a:t>
                      </a:r>
                    </a:p>
                  </a:txBody>
                  <a:tcPr marL="121920" marR="121920" marT="60960" marB="60960"/>
                </a:tc>
                <a:extLst>
                  <a:ext uri="{0D108BD9-81ED-4DB2-BD59-A6C34878D82A}">
                    <a16:rowId xmlns:a16="http://schemas.microsoft.com/office/drawing/2014/main" val="625286933"/>
                  </a:ext>
                </a:extLst>
              </a:tr>
              <a:tr h="0">
                <a:tc>
                  <a:txBody>
                    <a:bodyPr/>
                    <a:lstStyle/>
                    <a:p>
                      <a:pPr algn="l" rtl="0" fontAlgn="base"/>
                      <a:r>
                        <a:rPr lang="de-DE" sz="1400" b="0" i="0">
                          <a:solidFill>
                            <a:srgbClr val="000000"/>
                          </a:solidFill>
                          <a:effectLst/>
                          <a:latin typeface="Calibri"/>
                          <a:cs typeface="Calibri"/>
                        </a:rPr>
                        <a:t>Initial Workshops Completed</a:t>
                      </a:r>
                    </a:p>
                  </a:txBody>
                  <a:tcPr anchor="ctr"/>
                </a:tc>
                <a:tc>
                  <a:txBody>
                    <a:bodyPr/>
                    <a:lstStyle/>
                    <a:p>
                      <a:r>
                        <a:rPr lang="en-GB" sz="1400" b="0">
                          <a:solidFill>
                            <a:schemeClr val="bg1"/>
                          </a:solidFill>
                          <a:latin typeface="Calibri"/>
                          <a:cs typeface="Calibri"/>
                        </a:rPr>
                        <a:t>22/01/2021 </a:t>
                      </a:r>
                    </a:p>
                  </a:txBody>
                  <a:tcPr marL="121920" marR="121920" marT="60960" marB="60960">
                    <a:solidFill>
                      <a:srgbClr val="002060"/>
                    </a:solidFill>
                  </a:tcPr>
                </a:tc>
                <a:extLst>
                  <a:ext uri="{0D108BD9-81ED-4DB2-BD59-A6C34878D82A}">
                    <a16:rowId xmlns:a16="http://schemas.microsoft.com/office/drawing/2014/main" val="2024808289"/>
                  </a:ext>
                </a:extLst>
              </a:tr>
              <a:tr h="0">
                <a:tc>
                  <a:txBody>
                    <a:bodyPr/>
                    <a:lstStyle/>
                    <a:p>
                      <a:pPr algn="l" rtl="0" fontAlgn="base"/>
                      <a:r>
                        <a:rPr lang="de-DE" sz="1400" b="0" i="0">
                          <a:solidFill>
                            <a:srgbClr val="000000"/>
                          </a:solidFill>
                          <a:effectLst/>
                          <a:latin typeface="Calibri"/>
                          <a:cs typeface="Calibri"/>
                        </a:rPr>
                        <a:t>To Be Workshops Commence</a:t>
                      </a:r>
                      <a:endParaRPr lang="de-DE" sz="1400" b="0" i="0" err="1">
                        <a:solidFill>
                          <a:srgbClr val="000000"/>
                        </a:solidFill>
                        <a:effectLst/>
                        <a:latin typeface="Calibri" panose="020F0502020204030204" pitchFamily="34" charset="0"/>
                        <a:cs typeface="Calibri" panose="020F0502020204030204" pitchFamily="34" charset="0"/>
                      </a:endParaRPr>
                    </a:p>
                  </a:txBody>
                  <a:tcPr anchor="ctr"/>
                </a:tc>
                <a:tc>
                  <a:txBody>
                    <a:bodyPr/>
                    <a:lstStyle/>
                    <a:p>
                      <a:r>
                        <a:rPr lang="en-GB" sz="1400">
                          <a:solidFill>
                            <a:schemeClr val="bg1"/>
                          </a:solidFill>
                          <a:latin typeface="Calibri"/>
                          <a:cs typeface="Calibri"/>
                        </a:rPr>
                        <a:t>08/02/2021</a:t>
                      </a:r>
                    </a:p>
                  </a:txBody>
                  <a:tcPr marL="121920" marR="121920" marT="60960" marB="60960">
                    <a:solidFill>
                      <a:schemeClr val="accent3">
                        <a:lumMod val="50000"/>
                      </a:schemeClr>
                    </a:solidFill>
                  </a:tcPr>
                </a:tc>
                <a:extLst>
                  <a:ext uri="{0D108BD9-81ED-4DB2-BD59-A6C34878D82A}">
                    <a16:rowId xmlns:a16="http://schemas.microsoft.com/office/drawing/2014/main" val="4077134293"/>
                  </a:ext>
                </a:extLst>
              </a:tr>
              <a:tr h="0">
                <a:tc>
                  <a:txBody>
                    <a:bodyPr/>
                    <a:lstStyle/>
                    <a:p>
                      <a:pPr algn="l" rtl="0" fontAlgn="base"/>
                      <a:r>
                        <a:rPr lang="en-US" sz="1400" b="0" i="0">
                          <a:solidFill>
                            <a:srgbClr val="000000"/>
                          </a:solidFill>
                          <a:effectLst/>
                          <a:latin typeface="Calibri"/>
                          <a:cs typeface="Calibri"/>
                        </a:rPr>
                        <a:t>HLSO – Target Date</a:t>
                      </a:r>
                    </a:p>
                  </a:txBody>
                  <a:tcPr anchor="ctr"/>
                </a:tc>
                <a:tc>
                  <a:txBody>
                    <a:bodyPr/>
                    <a:lstStyle/>
                    <a:p>
                      <a:r>
                        <a:rPr lang="en-GB" sz="1400">
                          <a:solidFill>
                            <a:schemeClr val="bg1"/>
                          </a:solidFill>
                          <a:latin typeface="Calibri"/>
                          <a:cs typeface="Calibri"/>
                        </a:rPr>
                        <a:t>March </a:t>
                      </a:r>
                    </a:p>
                  </a:txBody>
                  <a:tcPr marL="121920" marR="121920" marT="60960" marB="60960">
                    <a:solidFill>
                      <a:schemeClr val="accent6">
                        <a:lumMod val="75000"/>
                      </a:schemeClr>
                    </a:solidFill>
                  </a:tcPr>
                </a:tc>
                <a:extLst>
                  <a:ext uri="{0D108BD9-81ED-4DB2-BD59-A6C34878D82A}">
                    <a16:rowId xmlns:a16="http://schemas.microsoft.com/office/drawing/2014/main" val="2816802157"/>
                  </a:ext>
                </a:extLst>
              </a:tr>
            </a:tbl>
          </a:graphicData>
        </a:graphic>
      </p:graphicFrame>
      <p:graphicFrame>
        <p:nvGraphicFramePr>
          <p:cNvPr id="6" name="Table 5">
            <a:extLst>
              <a:ext uri="{FF2B5EF4-FFF2-40B4-BE49-F238E27FC236}">
                <a16:creationId xmlns:a16="http://schemas.microsoft.com/office/drawing/2014/main" id="{17A0C3EF-B82F-484D-BC09-9FE416453D4F}"/>
              </a:ext>
            </a:extLst>
          </p:cNvPr>
          <p:cNvGraphicFramePr>
            <a:graphicFrameLocks noGrp="1"/>
          </p:cNvGraphicFramePr>
          <p:nvPr>
            <p:extLst>
              <p:ext uri="{D42A27DB-BD31-4B8C-83A1-F6EECF244321}">
                <p14:modId xmlns:p14="http://schemas.microsoft.com/office/powerpoint/2010/main" val="936410766"/>
              </p:ext>
            </p:extLst>
          </p:nvPr>
        </p:nvGraphicFramePr>
        <p:xfrm>
          <a:off x="6734176" y="898284"/>
          <a:ext cx="5257798" cy="4197591"/>
        </p:xfrm>
        <a:graphic>
          <a:graphicData uri="http://schemas.openxmlformats.org/drawingml/2006/table">
            <a:tbl>
              <a:tblPr firstRow="1" bandRow="1">
                <a:tableStyleId>{5C22544A-7EE6-4342-B048-85BDC9FD1C3A}</a:tableStyleId>
              </a:tblPr>
              <a:tblGrid>
                <a:gridCol w="5257798">
                  <a:extLst>
                    <a:ext uri="{9D8B030D-6E8A-4147-A177-3AD203B41FA5}">
                      <a16:colId xmlns:a16="http://schemas.microsoft.com/office/drawing/2014/main" val="429621566"/>
                    </a:ext>
                  </a:extLst>
                </a:gridCol>
              </a:tblGrid>
              <a:tr h="481937">
                <a:tc>
                  <a:txBody>
                    <a:bodyPr/>
                    <a:lstStyle/>
                    <a:p>
                      <a:r>
                        <a:rPr lang="en-GB" sz="1600">
                          <a:solidFill>
                            <a:schemeClr val="bg1"/>
                          </a:solidFill>
                        </a:rPr>
                        <a:t>Next Steps</a:t>
                      </a:r>
                    </a:p>
                  </a:txBody>
                  <a:tcPr marL="121920" marR="121920" marT="60960" marB="6096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3715654">
                <a:tc>
                  <a:txBody>
                    <a:bodyPr/>
                    <a:lstStyle/>
                    <a:p>
                      <a:pPr marL="285750" indent="-285750">
                        <a:buFont typeface="Arial" panose="020B0604020202020204" pitchFamily="34" charset="0"/>
                        <a:buChar char="•"/>
                      </a:pPr>
                      <a:r>
                        <a:rPr lang="en-GB" sz="1400" kern="1200">
                          <a:solidFill>
                            <a:schemeClr val="tx1"/>
                          </a:solidFill>
                          <a:latin typeface="Calibri"/>
                          <a:ea typeface="+mn-ea"/>
                          <a:cs typeface="Calibri"/>
                        </a:rPr>
                        <a:t>Refine the requirements which will be:</a:t>
                      </a:r>
                    </a:p>
                    <a:p>
                      <a:pPr marL="895335" lvl="1" indent="-285750">
                        <a:buFont typeface="Arial" panose="020B0604020202020204" pitchFamily="34" charset="0"/>
                        <a:buChar char="•"/>
                      </a:pPr>
                      <a:r>
                        <a:rPr lang="en-GB" sz="1300" kern="1200">
                          <a:solidFill>
                            <a:schemeClr val="tx1"/>
                          </a:solidFill>
                          <a:latin typeface="Calibri"/>
                          <a:ea typeface="+mn-ea"/>
                          <a:cs typeface="Calibri"/>
                        </a:rPr>
                        <a:t>Remove duplication</a:t>
                      </a:r>
                    </a:p>
                    <a:p>
                      <a:pPr marL="894715" lvl="1" indent="-285750">
                        <a:buFont typeface="Arial" panose="020B0604020202020204" pitchFamily="34" charset="0"/>
                        <a:buChar char="•"/>
                      </a:pPr>
                      <a:r>
                        <a:rPr lang="en-GB" sz="1300" kern="1200">
                          <a:solidFill>
                            <a:schemeClr val="tx1"/>
                          </a:solidFill>
                          <a:latin typeface="Calibri"/>
                          <a:ea typeface="+mn-ea"/>
                          <a:cs typeface="Calibri"/>
                        </a:rPr>
                        <a:t>Add our understanding to the requirements and ratify with customers</a:t>
                      </a:r>
                    </a:p>
                    <a:p>
                      <a:pPr marL="894715" lvl="1" indent="-285750">
                        <a:buFont typeface="Arial" panose="020B0604020202020204" pitchFamily="34" charset="0"/>
                        <a:buChar char="•"/>
                      </a:pPr>
                      <a:r>
                        <a:rPr lang="en-GB" sz="1300" kern="1200">
                          <a:solidFill>
                            <a:schemeClr val="tx1"/>
                          </a:solidFill>
                          <a:latin typeface="Calibri"/>
                          <a:ea typeface="+mn-ea"/>
                          <a:cs typeface="Calibri"/>
                        </a:rPr>
                        <a:t>Understand areas of conflict in requirements</a:t>
                      </a:r>
                    </a:p>
                    <a:p>
                      <a:pPr marL="608965" lvl="1" indent="0">
                        <a:buNone/>
                      </a:pPr>
                      <a:endParaRPr lang="en-GB" sz="1400" kern="1200">
                        <a:solidFill>
                          <a:schemeClr val="tx1"/>
                        </a:solidFill>
                        <a:latin typeface="Calibri"/>
                        <a:ea typeface="+mn-ea"/>
                        <a:cs typeface="Calibri"/>
                      </a:endParaRPr>
                    </a:p>
                    <a:p>
                      <a:pPr marL="285130" lvl="0" indent="-285750">
                        <a:buFont typeface="Arial" panose="020B0604020202020204" pitchFamily="34" charset="0"/>
                        <a:buChar char="•"/>
                      </a:pPr>
                      <a:r>
                        <a:rPr lang="en-GB" sz="1400" kern="1200">
                          <a:solidFill>
                            <a:schemeClr val="tx1"/>
                          </a:solidFill>
                          <a:latin typeface="Calibri"/>
                          <a:ea typeface="+mn-ea"/>
                          <a:cs typeface="Calibri"/>
                        </a:rPr>
                        <a:t>Continue internal and schedule external recommended “To Be" workshops  </a:t>
                      </a:r>
                      <a:endParaRPr lang="en-GB" sz="1400" kern="1200">
                        <a:solidFill>
                          <a:srgbClr val="FF0000"/>
                        </a:solidFill>
                        <a:latin typeface="Calibri"/>
                        <a:ea typeface="+mn-ea"/>
                        <a:cs typeface="Calibri"/>
                      </a:endParaRPr>
                    </a:p>
                    <a:p>
                      <a:pPr marL="285750" lvl="0" indent="-285750">
                        <a:buFont typeface="Arial" panose="020B0604020202020204" pitchFamily="34" charset="0"/>
                        <a:buChar char="•"/>
                      </a:pPr>
                      <a:endParaRPr lang="en-GB" sz="1400" kern="1200">
                        <a:solidFill>
                          <a:schemeClr val="tx1"/>
                        </a:solidFill>
                        <a:latin typeface="Calibri"/>
                        <a:ea typeface="+mn-ea"/>
                        <a:cs typeface="Calibri"/>
                      </a:endParaRPr>
                    </a:p>
                    <a:p>
                      <a:pPr marL="285750" lvl="0" indent="-285750">
                        <a:buFont typeface="Arial" panose="020B0604020202020204" pitchFamily="34" charset="0"/>
                        <a:buChar char="•"/>
                      </a:pPr>
                      <a:r>
                        <a:rPr lang="en-GB" sz="1400" kern="1200">
                          <a:solidFill>
                            <a:schemeClr val="tx1"/>
                          </a:solidFill>
                          <a:latin typeface="Calibri"/>
                          <a:ea typeface="+mn-ea"/>
                          <a:cs typeface="Calibri"/>
                        </a:rPr>
                        <a:t>Identify possible solutions and seek approval on solution and design from:</a:t>
                      </a:r>
                    </a:p>
                    <a:p>
                      <a:pPr marL="895335" lvl="1" indent="-285750">
                        <a:buFont typeface="Arial" panose="020B0604020202020204" pitchFamily="34" charset="0"/>
                        <a:buChar char="•"/>
                      </a:pPr>
                      <a:r>
                        <a:rPr lang="en-GB" sz="1400" kern="1200">
                          <a:solidFill>
                            <a:schemeClr val="tx1"/>
                          </a:solidFill>
                          <a:latin typeface="Calibri"/>
                          <a:ea typeface="+mn-ea"/>
                          <a:cs typeface="Calibri"/>
                        </a:rPr>
                        <a:t>CoMC</a:t>
                      </a:r>
                    </a:p>
                    <a:p>
                      <a:pPr marL="894715" lvl="1" indent="-285750">
                        <a:buFont typeface="Arial" panose="020B0604020202020204" pitchFamily="34" charset="0"/>
                        <a:buChar char="•"/>
                      </a:pPr>
                      <a:r>
                        <a:rPr lang="en-GB" sz="1400" kern="1200" err="1">
                          <a:solidFill>
                            <a:schemeClr val="tx1"/>
                          </a:solidFill>
                          <a:latin typeface="Calibri"/>
                          <a:ea typeface="+mn-ea"/>
                          <a:cs typeface="Calibri"/>
                        </a:rPr>
                        <a:t>ChMC</a:t>
                      </a:r>
                      <a:endParaRPr lang="en-GB" sz="1400" kern="1200">
                        <a:solidFill>
                          <a:schemeClr val="tx1"/>
                        </a:solidFill>
                        <a:latin typeface="Calibri"/>
                        <a:ea typeface="+mn-ea"/>
                        <a:cs typeface="Calibri"/>
                      </a:endParaRPr>
                    </a:p>
                    <a:p>
                      <a:pPr marL="895335" lvl="1" indent="-285750">
                        <a:buFont typeface="Arial" panose="020B0604020202020204" pitchFamily="34" charset="0"/>
                        <a:buChar char="•"/>
                      </a:pPr>
                      <a:r>
                        <a:rPr lang="en-GB" sz="1400" kern="1200">
                          <a:solidFill>
                            <a:schemeClr val="tx1"/>
                          </a:solidFill>
                          <a:latin typeface="Calibri"/>
                          <a:ea typeface="+mn-ea"/>
                          <a:cs typeface="Calibri"/>
                        </a:rPr>
                        <a:t>DSG</a:t>
                      </a:r>
                    </a:p>
                  </a:txBody>
                  <a:tcPr marL="121920" marR="121920" marT="60960" marB="6096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bl>
          </a:graphicData>
        </a:graphic>
      </p:graphicFrame>
    </p:spTree>
    <p:extLst>
      <p:ext uri="{BB962C8B-B14F-4D97-AF65-F5344CB8AC3E}">
        <p14:creationId xmlns:p14="http://schemas.microsoft.com/office/powerpoint/2010/main" val="575992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95C5D-E111-49F3-9B42-1CFC70035743}"/>
              </a:ext>
            </a:extLst>
          </p:cNvPr>
          <p:cNvSpPr>
            <a:spLocks noGrp="1"/>
          </p:cNvSpPr>
          <p:nvPr>
            <p:ph type="title"/>
          </p:nvPr>
        </p:nvSpPr>
        <p:spPr/>
        <p:txBody>
          <a:bodyPr>
            <a:normAutofit fontScale="90000"/>
          </a:bodyPr>
          <a:lstStyle/>
          <a:p>
            <a:r>
              <a:rPr lang="en-GB"/>
              <a:t>Dependencies &amp; Potential Consequential Impacts</a:t>
            </a:r>
          </a:p>
        </p:txBody>
      </p:sp>
      <p:sp>
        <p:nvSpPr>
          <p:cNvPr id="5" name="TextBox 4">
            <a:extLst>
              <a:ext uri="{FF2B5EF4-FFF2-40B4-BE49-F238E27FC236}">
                <a16:creationId xmlns:a16="http://schemas.microsoft.com/office/drawing/2014/main" id="{433F0DD5-6116-46D5-A378-A972166C5162}"/>
              </a:ext>
            </a:extLst>
          </p:cNvPr>
          <p:cNvSpPr txBox="1"/>
          <p:nvPr/>
        </p:nvSpPr>
        <p:spPr>
          <a:xfrm>
            <a:off x="718457" y="1070720"/>
            <a:ext cx="10972801" cy="646331"/>
          </a:xfrm>
          <a:prstGeom prst="rect">
            <a:avLst/>
          </a:prstGeom>
          <a:noFill/>
        </p:spPr>
        <p:txBody>
          <a:bodyPr wrap="square" rtlCol="0">
            <a:spAutoFit/>
          </a:bodyPr>
          <a:lstStyle/>
          <a:p>
            <a:r>
              <a:rPr lang="en-GB"/>
              <a:t>Whilst the project is still in Capture, we are liaising with teams across Xoserve to understand the Change Horizon and the relationships between any architecture, projects inflight / on the horizon to CMS Rebuild.</a:t>
            </a:r>
          </a:p>
        </p:txBody>
      </p:sp>
      <p:graphicFrame>
        <p:nvGraphicFramePr>
          <p:cNvPr id="6" name="Diagram 5">
            <a:extLst>
              <a:ext uri="{FF2B5EF4-FFF2-40B4-BE49-F238E27FC236}">
                <a16:creationId xmlns:a16="http://schemas.microsoft.com/office/drawing/2014/main" id="{0E3B47D6-2BD4-40E9-AABA-06B7AE5306F0}"/>
              </a:ext>
            </a:extLst>
          </p:cNvPr>
          <p:cNvGraphicFramePr/>
          <p:nvPr>
            <p:extLst>
              <p:ext uri="{D42A27DB-BD31-4B8C-83A1-F6EECF244321}">
                <p14:modId xmlns:p14="http://schemas.microsoft.com/office/powerpoint/2010/main" val="966046346"/>
              </p:ext>
            </p:extLst>
          </p:nvPr>
        </p:nvGraphicFramePr>
        <p:xfrm>
          <a:off x="2569028" y="2253342"/>
          <a:ext cx="6622143" cy="3787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F1B592B-913F-45AA-AF77-DD0BB583A691}"/>
              </a:ext>
            </a:extLst>
          </p:cNvPr>
          <p:cNvSpPr txBox="1"/>
          <p:nvPr/>
        </p:nvSpPr>
        <p:spPr>
          <a:xfrm>
            <a:off x="7384141" y="2125085"/>
            <a:ext cx="3614059" cy="1384995"/>
          </a:xfrm>
          <a:prstGeom prst="rect">
            <a:avLst/>
          </a:prstGeom>
          <a:noFill/>
        </p:spPr>
        <p:txBody>
          <a:bodyPr wrap="square" rtlCol="0">
            <a:spAutoFit/>
          </a:bodyPr>
          <a:lstStyle/>
          <a:p>
            <a:r>
              <a:rPr lang="en-GB" sz="1200"/>
              <a:t>CCSC &amp; REC </a:t>
            </a:r>
          </a:p>
          <a:p>
            <a:r>
              <a:rPr lang="en-GB" sz="1200"/>
              <a:t>We are discussing with the representatives from both CSSC and REC to understand the impacts, this is including reviewing the revised schedules and understanding any consequential opportunities or impacts on the CMS Contact codes.</a:t>
            </a:r>
          </a:p>
        </p:txBody>
      </p:sp>
      <p:sp>
        <p:nvSpPr>
          <p:cNvPr id="8" name="TextBox 7">
            <a:extLst>
              <a:ext uri="{FF2B5EF4-FFF2-40B4-BE49-F238E27FC236}">
                <a16:creationId xmlns:a16="http://schemas.microsoft.com/office/drawing/2014/main" id="{4DB21AEE-5842-43AA-B305-176F093276A8}"/>
              </a:ext>
            </a:extLst>
          </p:cNvPr>
          <p:cNvSpPr txBox="1"/>
          <p:nvPr/>
        </p:nvSpPr>
        <p:spPr>
          <a:xfrm>
            <a:off x="141513" y="2100422"/>
            <a:ext cx="5236029" cy="830997"/>
          </a:xfrm>
          <a:prstGeom prst="rect">
            <a:avLst/>
          </a:prstGeom>
          <a:noFill/>
        </p:spPr>
        <p:txBody>
          <a:bodyPr wrap="square" lIns="91440" tIns="45720" rIns="91440" bIns="45720" rtlCol="0" anchor="t">
            <a:spAutoFit/>
          </a:bodyPr>
          <a:lstStyle/>
          <a:p>
            <a:r>
              <a:rPr lang="en-GB" sz="1200"/>
              <a:t>Teams have been engaged to understand what impact/potential dependencies CMS Rebuild will have. With the POC completed and closed down externally, the next steps for Retro Mod 0651 discussion is likely to take place in 2021 and we shall continue to liaise to understand impacts.</a:t>
            </a:r>
          </a:p>
        </p:txBody>
      </p:sp>
      <p:sp>
        <p:nvSpPr>
          <p:cNvPr id="10" name="TextBox 9">
            <a:extLst>
              <a:ext uri="{FF2B5EF4-FFF2-40B4-BE49-F238E27FC236}">
                <a16:creationId xmlns:a16="http://schemas.microsoft.com/office/drawing/2014/main" id="{157AA111-4F3D-436B-B90C-7D0BF26CCF6D}"/>
              </a:ext>
            </a:extLst>
          </p:cNvPr>
          <p:cNvSpPr txBox="1"/>
          <p:nvPr/>
        </p:nvSpPr>
        <p:spPr>
          <a:xfrm>
            <a:off x="424542" y="5140949"/>
            <a:ext cx="3614059" cy="646331"/>
          </a:xfrm>
          <a:prstGeom prst="rect">
            <a:avLst/>
          </a:prstGeom>
          <a:noFill/>
        </p:spPr>
        <p:txBody>
          <a:bodyPr wrap="square" rtlCol="0">
            <a:spAutoFit/>
          </a:bodyPr>
          <a:lstStyle/>
          <a:p>
            <a:r>
              <a:rPr lang="en-GB" sz="1200"/>
              <a:t>CMS Rebuild Project Team are also engaged within the Website Project to ensure any output will be consistent</a:t>
            </a:r>
          </a:p>
        </p:txBody>
      </p:sp>
      <p:sp>
        <p:nvSpPr>
          <p:cNvPr id="12" name="TextBox 11">
            <a:extLst>
              <a:ext uri="{FF2B5EF4-FFF2-40B4-BE49-F238E27FC236}">
                <a16:creationId xmlns:a16="http://schemas.microsoft.com/office/drawing/2014/main" id="{E38FB862-1115-46B4-B6D7-F0E88D2CEC15}"/>
              </a:ext>
            </a:extLst>
          </p:cNvPr>
          <p:cNvSpPr txBox="1"/>
          <p:nvPr/>
        </p:nvSpPr>
        <p:spPr>
          <a:xfrm>
            <a:off x="8287656" y="3747528"/>
            <a:ext cx="3614059" cy="646331"/>
          </a:xfrm>
          <a:prstGeom prst="rect">
            <a:avLst/>
          </a:prstGeom>
          <a:noFill/>
        </p:spPr>
        <p:txBody>
          <a:bodyPr wrap="square" rtlCol="0">
            <a:spAutoFit/>
          </a:bodyPr>
          <a:lstStyle/>
          <a:p>
            <a:r>
              <a:rPr lang="en-GB" sz="1200" err="1"/>
              <a:t>UKLink</a:t>
            </a:r>
            <a:r>
              <a:rPr lang="en-GB" sz="1200"/>
              <a:t> releases for June and November have no CMS changes included and the respective Project Managers will continue to be informed of progress</a:t>
            </a:r>
          </a:p>
        </p:txBody>
      </p:sp>
      <p:sp>
        <p:nvSpPr>
          <p:cNvPr id="13" name="TextBox 12">
            <a:extLst>
              <a:ext uri="{FF2B5EF4-FFF2-40B4-BE49-F238E27FC236}">
                <a16:creationId xmlns:a16="http://schemas.microsoft.com/office/drawing/2014/main" id="{2AFDCF06-8EC8-4BC1-8AF2-262611D26CBF}"/>
              </a:ext>
            </a:extLst>
          </p:cNvPr>
          <p:cNvSpPr txBox="1"/>
          <p:nvPr/>
        </p:nvSpPr>
        <p:spPr>
          <a:xfrm>
            <a:off x="4735286" y="6047032"/>
            <a:ext cx="4831443" cy="646331"/>
          </a:xfrm>
          <a:prstGeom prst="rect">
            <a:avLst/>
          </a:prstGeom>
          <a:noFill/>
        </p:spPr>
        <p:txBody>
          <a:bodyPr wrap="square" rtlCol="0">
            <a:spAutoFit/>
          </a:bodyPr>
          <a:lstStyle/>
          <a:p>
            <a:r>
              <a:rPr lang="en-GB" sz="1200"/>
              <a:t>Internal architecture conversations have commenced to identify if there are systems / software within Xoserve’s infrastructure that CMS Rebuild can utilise; UK Link, DDP, Pega etc</a:t>
            </a:r>
          </a:p>
        </p:txBody>
      </p:sp>
      <p:sp>
        <p:nvSpPr>
          <p:cNvPr id="14" name="TextBox 13">
            <a:extLst>
              <a:ext uri="{FF2B5EF4-FFF2-40B4-BE49-F238E27FC236}">
                <a16:creationId xmlns:a16="http://schemas.microsoft.com/office/drawing/2014/main" id="{7C8C0FBE-D306-42CB-8FA3-10176674EFFF}"/>
              </a:ext>
            </a:extLst>
          </p:cNvPr>
          <p:cNvSpPr txBox="1"/>
          <p:nvPr/>
        </p:nvSpPr>
        <p:spPr>
          <a:xfrm>
            <a:off x="815701" y="3378195"/>
            <a:ext cx="3614059" cy="646331"/>
          </a:xfrm>
          <a:prstGeom prst="rect">
            <a:avLst/>
          </a:prstGeom>
          <a:noFill/>
        </p:spPr>
        <p:txBody>
          <a:bodyPr wrap="square" rtlCol="0">
            <a:spAutoFit/>
          </a:bodyPr>
          <a:lstStyle/>
          <a:p>
            <a:r>
              <a:rPr lang="en-GB" sz="1200"/>
              <a:t>The TOG Modification is being included in all requirement clarifications and considerations to ensure that this is not missed </a:t>
            </a:r>
          </a:p>
        </p:txBody>
      </p:sp>
    </p:spTree>
    <p:extLst>
      <p:ext uri="{BB962C8B-B14F-4D97-AF65-F5344CB8AC3E}">
        <p14:creationId xmlns:p14="http://schemas.microsoft.com/office/powerpoint/2010/main" val="4159887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lowchart: Multidocument 33">
            <a:extLst>
              <a:ext uri="{FF2B5EF4-FFF2-40B4-BE49-F238E27FC236}">
                <a16:creationId xmlns:a16="http://schemas.microsoft.com/office/drawing/2014/main" id="{BA102D53-DD54-41A7-9C43-1D4212290732}"/>
              </a:ext>
            </a:extLst>
          </p:cNvPr>
          <p:cNvSpPr/>
          <p:nvPr/>
        </p:nvSpPr>
        <p:spPr>
          <a:xfrm>
            <a:off x="2873336" y="5392908"/>
            <a:ext cx="1895756" cy="1068945"/>
          </a:xfrm>
          <a:prstGeom prst="flowChartMultidocumen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900"/>
          </a:p>
          <a:p>
            <a:pPr algn="ctr"/>
            <a:endParaRPr lang="en-GB" sz="900"/>
          </a:p>
        </p:txBody>
      </p:sp>
      <p:sp>
        <p:nvSpPr>
          <p:cNvPr id="32" name="Flowchart: Multidocument 31">
            <a:extLst>
              <a:ext uri="{FF2B5EF4-FFF2-40B4-BE49-F238E27FC236}">
                <a16:creationId xmlns:a16="http://schemas.microsoft.com/office/drawing/2014/main" id="{B5287679-FA0D-4F1F-BBB8-A8B5C343C99D}"/>
              </a:ext>
            </a:extLst>
          </p:cNvPr>
          <p:cNvSpPr/>
          <p:nvPr/>
        </p:nvSpPr>
        <p:spPr>
          <a:xfrm>
            <a:off x="5764371" y="3937247"/>
            <a:ext cx="1895756" cy="1068945"/>
          </a:xfrm>
          <a:prstGeom prst="flowChartMulti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900"/>
          </a:p>
          <a:p>
            <a:pPr algn="ctr"/>
            <a:endParaRPr lang="en-GB" sz="900"/>
          </a:p>
        </p:txBody>
      </p:sp>
      <p:sp>
        <p:nvSpPr>
          <p:cNvPr id="2" name="Title 1">
            <a:extLst>
              <a:ext uri="{FF2B5EF4-FFF2-40B4-BE49-F238E27FC236}">
                <a16:creationId xmlns:a16="http://schemas.microsoft.com/office/drawing/2014/main" id="{2747E467-21C9-43E8-8E95-E7C6DBAB798D}"/>
              </a:ext>
            </a:extLst>
          </p:cNvPr>
          <p:cNvSpPr>
            <a:spLocks noGrp="1"/>
          </p:cNvSpPr>
          <p:nvPr>
            <p:ph type="title"/>
          </p:nvPr>
        </p:nvSpPr>
        <p:spPr>
          <a:xfrm>
            <a:off x="609600" y="221787"/>
            <a:ext cx="10972800" cy="850107"/>
          </a:xfrm>
        </p:spPr>
        <p:txBody>
          <a:bodyPr/>
          <a:lstStyle/>
          <a:p>
            <a:r>
              <a:rPr lang="en-GB"/>
              <a:t>The Workshop Figures at Initial Refinement*</a:t>
            </a:r>
          </a:p>
        </p:txBody>
      </p:sp>
      <p:graphicFrame>
        <p:nvGraphicFramePr>
          <p:cNvPr id="4" name="Table 3">
            <a:extLst>
              <a:ext uri="{FF2B5EF4-FFF2-40B4-BE49-F238E27FC236}">
                <a16:creationId xmlns:a16="http://schemas.microsoft.com/office/drawing/2014/main" id="{59874305-6DA8-4C25-9851-A4FC0D8325BF}"/>
              </a:ext>
            </a:extLst>
          </p:cNvPr>
          <p:cNvGraphicFramePr>
            <a:graphicFrameLocks noGrp="1"/>
          </p:cNvGraphicFramePr>
          <p:nvPr>
            <p:extLst>
              <p:ext uri="{D42A27DB-BD31-4B8C-83A1-F6EECF244321}">
                <p14:modId xmlns:p14="http://schemas.microsoft.com/office/powerpoint/2010/main" val="2960457847"/>
              </p:ext>
            </p:extLst>
          </p:nvPr>
        </p:nvGraphicFramePr>
        <p:xfrm>
          <a:off x="2385326" y="1018241"/>
          <a:ext cx="2101850" cy="1223645"/>
        </p:xfrm>
        <a:graphic>
          <a:graphicData uri="http://schemas.openxmlformats.org/drawingml/2006/table">
            <a:tbl>
              <a:tblPr>
                <a:tableStyleId>{5C22544A-7EE6-4342-B048-85BDC9FD1C3A}</a:tableStyleId>
              </a:tblPr>
              <a:tblGrid>
                <a:gridCol w="1206500">
                  <a:extLst>
                    <a:ext uri="{9D8B030D-6E8A-4147-A177-3AD203B41FA5}">
                      <a16:colId xmlns:a16="http://schemas.microsoft.com/office/drawing/2014/main" val="1205606124"/>
                    </a:ext>
                  </a:extLst>
                </a:gridCol>
                <a:gridCol w="895350">
                  <a:extLst>
                    <a:ext uri="{9D8B030D-6E8A-4147-A177-3AD203B41FA5}">
                      <a16:colId xmlns:a16="http://schemas.microsoft.com/office/drawing/2014/main" val="1834726442"/>
                    </a:ext>
                  </a:extLst>
                </a:gridCol>
              </a:tblGrid>
              <a:tr h="302895">
                <a:tc>
                  <a:txBody>
                    <a:bodyPr/>
                    <a:lstStyle/>
                    <a:p>
                      <a:pPr algn="l" fontAlgn="b"/>
                      <a:r>
                        <a:rPr lang="en-GB" sz="1050" b="1" i="0" u="none" strike="noStrike">
                          <a:solidFill>
                            <a:schemeClr val="bg1"/>
                          </a:solidFill>
                          <a:effectLst/>
                          <a:latin typeface="+mn-lt"/>
                          <a:cs typeface="Arial" panose="020B0604020202020204" pitchFamily="34" charset="0"/>
                        </a:rPr>
                        <a:t>Generic / Process</a:t>
                      </a:r>
                    </a:p>
                  </a:txBody>
                  <a:tcPr marL="0" marR="0" marT="0" marB="0" anchor="b">
                    <a:solidFill>
                      <a:schemeClr val="tx2">
                        <a:lumMod val="75000"/>
                      </a:schemeClr>
                    </a:solidFill>
                  </a:tcPr>
                </a:tc>
                <a:tc>
                  <a:txBody>
                    <a:bodyPr/>
                    <a:lstStyle/>
                    <a:p>
                      <a:pPr algn="ctr" fontAlgn="b"/>
                      <a:r>
                        <a:rPr lang="en-GB" sz="1050" b="1" u="none" strike="noStrike">
                          <a:solidFill>
                            <a:schemeClr val="bg1"/>
                          </a:solidFill>
                          <a:effectLst/>
                          <a:latin typeface="+mn-lt"/>
                        </a:rPr>
                        <a:t>No. </a:t>
                      </a:r>
                      <a:r>
                        <a:rPr lang="en-GB" sz="1050" b="1" u="none" strike="noStrike" err="1">
                          <a:solidFill>
                            <a:schemeClr val="bg1"/>
                          </a:solidFill>
                          <a:effectLst/>
                          <a:latin typeface="+mn-lt"/>
                        </a:rPr>
                        <a:t>Reqs</a:t>
                      </a:r>
                      <a:endParaRPr lang="en-GB" sz="1050" b="1" i="0" u="none" strike="noStrike">
                        <a:solidFill>
                          <a:schemeClr val="bg1"/>
                        </a:solidFill>
                        <a:effectLst/>
                        <a:latin typeface="+mn-lt"/>
                      </a:endParaRPr>
                    </a:p>
                  </a:txBody>
                  <a:tcPr marL="0" marR="0" marT="0" marB="0" anchor="b">
                    <a:solidFill>
                      <a:schemeClr val="tx2">
                        <a:lumMod val="75000"/>
                      </a:schemeClr>
                    </a:solidFill>
                  </a:tcPr>
                </a:tc>
                <a:extLst>
                  <a:ext uri="{0D108BD9-81ED-4DB2-BD59-A6C34878D82A}">
                    <a16:rowId xmlns:a16="http://schemas.microsoft.com/office/drawing/2014/main" val="2130102797"/>
                  </a:ext>
                </a:extLst>
              </a:tr>
              <a:tr h="184150">
                <a:tc>
                  <a:txBody>
                    <a:bodyPr/>
                    <a:lstStyle/>
                    <a:p>
                      <a:pPr algn="l" fontAlgn="b"/>
                      <a:r>
                        <a:rPr lang="en-GB" sz="1050" u="none" strike="noStrike">
                          <a:effectLst/>
                          <a:latin typeface="+mn-lt"/>
                        </a:rPr>
                        <a:t>Process</a:t>
                      </a:r>
                      <a:endParaRPr lang="en-GB" sz="1050" b="0" i="0" u="none" strike="noStrike">
                        <a:solidFill>
                          <a:srgbClr val="000000"/>
                        </a:solidFill>
                        <a:effectLst/>
                        <a:latin typeface="+mn-lt"/>
                      </a:endParaRPr>
                    </a:p>
                  </a:txBody>
                  <a:tcPr marL="0" marR="0" marT="0" marB="0" anchor="b"/>
                </a:tc>
                <a:tc>
                  <a:txBody>
                    <a:bodyPr/>
                    <a:lstStyle/>
                    <a:p>
                      <a:pPr algn="ctr" fontAlgn="b"/>
                      <a:r>
                        <a:rPr lang="en-GB" sz="1050" u="none" strike="noStrike">
                          <a:effectLst/>
                          <a:latin typeface="+mn-lt"/>
                        </a:rPr>
                        <a:t>82</a:t>
                      </a:r>
                      <a:endParaRPr lang="en-GB" sz="1050" b="0" i="0" u="none" strike="noStrike">
                        <a:solidFill>
                          <a:srgbClr val="000000"/>
                        </a:solidFill>
                        <a:effectLst/>
                        <a:latin typeface="+mn-lt"/>
                      </a:endParaRPr>
                    </a:p>
                  </a:txBody>
                  <a:tcPr marL="0" marR="0" marT="0" marB="0" anchor="b"/>
                </a:tc>
                <a:extLst>
                  <a:ext uri="{0D108BD9-81ED-4DB2-BD59-A6C34878D82A}">
                    <a16:rowId xmlns:a16="http://schemas.microsoft.com/office/drawing/2014/main" val="2333149893"/>
                  </a:ext>
                </a:extLst>
              </a:tr>
              <a:tr h="184150">
                <a:tc>
                  <a:txBody>
                    <a:bodyPr/>
                    <a:lstStyle/>
                    <a:p>
                      <a:pPr algn="l" fontAlgn="b"/>
                      <a:r>
                        <a:rPr lang="en-GB" sz="1050" u="none" strike="noStrike">
                          <a:effectLst/>
                          <a:latin typeface="+mn-lt"/>
                        </a:rPr>
                        <a:t>Process/System</a:t>
                      </a:r>
                      <a:endParaRPr lang="en-GB" sz="1050" b="0" i="0" u="none" strike="noStrike">
                        <a:solidFill>
                          <a:srgbClr val="000000"/>
                        </a:solidFill>
                        <a:effectLst/>
                        <a:latin typeface="+mn-lt"/>
                      </a:endParaRPr>
                    </a:p>
                  </a:txBody>
                  <a:tcPr marL="0" marR="0" marT="0" marB="0" anchor="b"/>
                </a:tc>
                <a:tc>
                  <a:txBody>
                    <a:bodyPr/>
                    <a:lstStyle/>
                    <a:p>
                      <a:pPr algn="ctr" fontAlgn="b"/>
                      <a:r>
                        <a:rPr lang="en-GB" sz="1050" u="none" strike="noStrike">
                          <a:effectLst/>
                          <a:latin typeface="+mn-lt"/>
                        </a:rPr>
                        <a:t>96</a:t>
                      </a:r>
                      <a:endParaRPr lang="en-GB" sz="1050" b="0" i="0" u="none" strike="noStrike">
                        <a:solidFill>
                          <a:srgbClr val="000000"/>
                        </a:solidFill>
                        <a:effectLst/>
                        <a:latin typeface="+mn-lt"/>
                      </a:endParaRPr>
                    </a:p>
                  </a:txBody>
                  <a:tcPr marL="0" marR="0" marT="0" marB="0" anchor="b"/>
                </a:tc>
                <a:extLst>
                  <a:ext uri="{0D108BD9-81ED-4DB2-BD59-A6C34878D82A}">
                    <a16:rowId xmlns:a16="http://schemas.microsoft.com/office/drawing/2014/main" val="2366824294"/>
                  </a:ext>
                </a:extLst>
              </a:tr>
              <a:tr h="184150">
                <a:tc>
                  <a:txBody>
                    <a:bodyPr/>
                    <a:lstStyle/>
                    <a:p>
                      <a:pPr algn="l" fontAlgn="b"/>
                      <a:r>
                        <a:rPr lang="en-GB" sz="1050" u="none" strike="noStrike">
                          <a:effectLst/>
                          <a:latin typeface="+mn-lt"/>
                        </a:rPr>
                        <a:t>System</a:t>
                      </a:r>
                      <a:endParaRPr lang="en-GB" sz="1050" b="0" i="0" u="none" strike="noStrike">
                        <a:solidFill>
                          <a:srgbClr val="000000"/>
                        </a:solidFill>
                        <a:effectLst/>
                        <a:latin typeface="+mn-lt"/>
                      </a:endParaRPr>
                    </a:p>
                  </a:txBody>
                  <a:tcPr marL="0" marR="0" marT="0" marB="0" anchor="b"/>
                </a:tc>
                <a:tc>
                  <a:txBody>
                    <a:bodyPr/>
                    <a:lstStyle/>
                    <a:p>
                      <a:pPr algn="ctr" fontAlgn="b"/>
                      <a:r>
                        <a:rPr lang="en-GB" sz="1050" u="none" strike="noStrike">
                          <a:effectLst/>
                          <a:latin typeface="+mn-lt"/>
                        </a:rPr>
                        <a:t>301</a:t>
                      </a:r>
                      <a:endParaRPr lang="en-GB" sz="1050" b="0" i="0" u="none" strike="noStrike">
                        <a:solidFill>
                          <a:srgbClr val="000000"/>
                        </a:solidFill>
                        <a:effectLst/>
                        <a:latin typeface="+mn-lt"/>
                      </a:endParaRPr>
                    </a:p>
                  </a:txBody>
                  <a:tcPr marL="0" marR="0" marT="0" marB="0" anchor="b"/>
                </a:tc>
                <a:extLst>
                  <a:ext uri="{0D108BD9-81ED-4DB2-BD59-A6C34878D82A}">
                    <a16:rowId xmlns:a16="http://schemas.microsoft.com/office/drawing/2014/main" val="2554011438"/>
                  </a:ext>
                </a:extLst>
              </a:tr>
              <a:tr h="184150">
                <a:tc>
                  <a:txBody>
                    <a:bodyPr/>
                    <a:lstStyle/>
                    <a:p>
                      <a:pPr algn="l" fontAlgn="b"/>
                      <a:r>
                        <a:rPr lang="en-GB" sz="1050" u="none" strike="noStrike">
                          <a:effectLst/>
                          <a:latin typeface="+mn-lt"/>
                        </a:rPr>
                        <a:t>TBC</a:t>
                      </a:r>
                      <a:endParaRPr lang="en-GB" sz="1050" b="0" i="0" u="none" strike="noStrike">
                        <a:solidFill>
                          <a:srgbClr val="000000"/>
                        </a:solidFill>
                        <a:effectLst/>
                        <a:latin typeface="+mn-lt"/>
                      </a:endParaRPr>
                    </a:p>
                  </a:txBody>
                  <a:tcPr marL="0" marR="0" marT="0" marB="0" anchor="b"/>
                </a:tc>
                <a:tc>
                  <a:txBody>
                    <a:bodyPr/>
                    <a:lstStyle/>
                    <a:p>
                      <a:pPr algn="ctr" fontAlgn="b"/>
                      <a:r>
                        <a:rPr lang="en-GB" sz="1050" u="none" strike="noStrike">
                          <a:effectLst/>
                          <a:latin typeface="+mn-lt"/>
                        </a:rPr>
                        <a:t>3</a:t>
                      </a:r>
                      <a:endParaRPr lang="en-GB" sz="1050" b="0" i="0" u="none" strike="noStrike">
                        <a:solidFill>
                          <a:srgbClr val="000000"/>
                        </a:solidFill>
                        <a:effectLst/>
                        <a:latin typeface="+mn-lt"/>
                      </a:endParaRPr>
                    </a:p>
                  </a:txBody>
                  <a:tcPr marL="0" marR="0" marT="0" marB="0" anchor="b"/>
                </a:tc>
                <a:extLst>
                  <a:ext uri="{0D108BD9-81ED-4DB2-BD59-A6C34878D82A}">
                    <a16:rowId xmlns:a16="http://schemas.microsoft.com/office/drawing/2014/main" val="3403465896"/>
                  </a:ext>
                </a:extLst>
              </a:tr>
              <a:tr h="184150">
                <a:tc>
                  <a:txBody>
                    <a:bodyPr/>
                    <a:lstStyle/>
                    <a:p>
                      <a:pPr algn="l" fontAlgn="b"/>
                      <a:r>
                        <a:rPr lang="en-GB" sz="1050" u="none" strike="noStrike">
                          <a:effectLst/>
                          <a:latin typeface="+mn-lt"/>
                        </a:rPr>
                        <a:t>Grand Total</a:t>
                      </a:r>
                      <a:endParaRPr lang="en-GB" sz="1050" b="1" i="0" u="none" strike="noStrike">
                        <a:solidFill>
                          <a:srgbClr val="000000"/>
                        </a:solidFill>
                        <a:effectLst/>
                        <a:latin typeface="+mn-lt"/>
                      </a:endParaRPr>
                    </a:p>
                  </a:txBody>
                  <a:tcPr marL="0" marR="0" marT="0" marB="0" anchor="b"/>
                </a:tc>
                <a:tc>
                  <a:txBody>
                    <a:bodyPr/>
                    <a:lstStyle/>
                    <a:p>
                      <a:pPr algn="ctr" fontAlgn="b"/>
                      <a:r>
                        <a:rPr lang="en-GB" sz="1050" u="none" strike="noStrike">
                          <a:effectLst/>
                          <a:latin typeface="+mn-lt"/>
                        </a:rPr>
                        <a:t>482</a:t>
                      </a:r>
                      <a:endParaRPr lang="en-GB" sz="1050" b="1" i="0" u="none" strike="noStrike">
                        <a:solidFill>
                          <a:srgbClr val="000000"/>
                        </a:solidFill>
                        <a:effectLst/>
                        <a:latin typeface="+mn-lt"/>
                      </a:endParaRPr>
                    </a:p>
                  </a:txBody>
                  <a:tcPr marL="0" marR="0" marT="0" marB="0" anchor="b"/>
                </a:tc>
                <a:extLst>
                  <a:ext uri="{0D108BD9-81ED-4DB2-BD59-A6C34878D82A}">
                    <a16:rowId xmlns:a16="http://schemas.microsoft.com/office/drawing/2014/main" val="2377730718"/>
                  </a:ext>
                </a:extLst>
              </a:tr>
            </a:tbl>
          </a:graphicData>
        </a:graphic>
      </p:graphicFrame>
      <p:sp>
        <p:nvSpPr>
          <p:cNvPr id="5" name="Rectangle 4">
            <a:extLst>
              <a:ext uri="{FF2B5EF4-FFF2-40B4-BE49-F238E27FC236}">
                <a16:creationId xmlns:a16="http://schemas.microsoft.com/office/drawing/2014/main" id="{2891AA10-E716-47E4-BD91-E3D32570F14A}"/>
              </a:ext>
            </a:extLst>
          </p:cNvPr>
          <p:cNvSpPr/>
          <p:nvPr/>
        </p:nvSpPr>
        <p:spPr>
          <a:xfrm>
            <a:off x="294874" y="1132138"/>
            <a:ext cx="1143000" cy="73342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t>18 External Workshops</a:t>
            </a:r>
          </a:p>
          <a:p>
            <a:pPr algn="ctr"/>
            <a:r>
              <a:rPr lang="en-GB" sz="1050"/>
              <a:t>3 Internal</a:t>
            </a:r>
          </a:p>
        </p:txBody>
      </p:sp>
      <p:graphicFrame>
        <p:nvGraphicFramePr>
          <p:cNvPr id="6" name="Table 5">
            <a:extLst>
              <a:ext uri="{FF2B5EF4-FFF2-40B4-BE49-F238E27FC236}">
                <a16:creationId xmlns:a16="http://schemas.microsoft.com/office/drawing/2014/main" id="{9C5D97A2-6C93-4610-A16D-FDCF9239AB68}"/>
              </a:ext>
            </a:extLst>
          </p:cNvPr>
          <p:cNvGraphicFramePr>
            <a:graphicFrameLocks noGrp="1"/>
          </p:cNvGraphicFramePr>
          <p:nvPr>
            <p:extLst>
              <p:ext uri="{D42A27DB-BD31-4B8C-83A1-F6EECF244321}">
                <p14:modId xmlns:p14="http://schemas.microsoft.com/office/powerpoint/2010/main" val="3827705007"/>
              </p:ext>
            </p:extLst>
          </p:nvPr>
        </p:nvGraphicFramePr>
        <p:xfrm>
          <a:off x="5434628" y="1005522"/>
          <a:ext cx="1955800" cy="1283336"/>
        </p:xfrm>
        <a:graphic>
          <a:graphicData uri="http://schemas.openxmlformats.org/drawingml/2006/table">
            <a:tbl>
              <a:tblPr>
                <a:tableStyleId>{5C22544A-7EE6-4342-B048-85BDC9FD1C3A}</a:tableStyleId>
              </a:tblPr>
              <a:tblGrid>
                <a:gridCol w="1206500">
                  <a:extLst>
                    <a:ext uri="{9D8B030D-6E8A-4147-A177-3AD203B41FA5}">
                      <a16:colId xmlns:a16="http://schemas.microsoft.com/office/drawing/2014/main" val="64487723"/>
                    </a:ext>
                  </a:extLst>
                </a:gridCol>
                <a:gridCol w="749300">
                  <a:extLst>
                    <a:ext uri="{9D8B030D-6E8A-4147-A177-3AD203B41FA5}">
                      <a16:colId xmlns:a16="http://schemas.microsoft.com/office/drawing/2014/main" val="2767048370"/>
                    </a:ext>
                  </a:extLst>
                </a:gridCol>
              </a:tblGrid>
              <a:tr h="316867">
                <a:tc>
                  <a:txBody>
                    <a:bodyPr/>
                    <a:lstStyle/>
                    <a:p>
                      <a:pPr algn="l" fontAlgn="b"/>
                      <a:r>
                        <a:rPr lang="en-GB" sz="1050" b="1" u="none" strike="noStrike">
                          <a:solidFill>
                            <a:schemeClr val="bg1"/>
                          </a:solidFill>
                          <a:effectLst/>
                          <a:latin typeface="+mn-lt"/>
                        </a:rPr>
                        <a:t>Generic / Process</a:t>
                      </a:r>
                      <a:endParaRPr lang="en-GB" sz="1050" b="1" i="0" u="none" strike="noStrike">
                        <a:solidFill>
                          <a:schemeClr val="bg1"/>
                        </a:solidFill>
                        <a:effectLst/>
                        <a:latin typeface="+mn-lt"/>
                      </a:endParaRPr>
                    </a:p>
                  </a:txBody>
                  <a:tcPr marL="0" marR="0" marT="0" marB="0" anchor="b">
                    <a:solidFill>
                      <a:schemeClr val="tx2">
                        <a:lumMod val="75000"/>
                      </a:schemeClr>
                    </a:solidFill>
                  </a:tcPr>
                </a:tc>
                <a:tc>
                  <a:txBody>
                    <a:bodyPr/>
                    <a:lstStyle/>
                    <a:p>
                      <a:pPr algn="ctr" fontAlgn="b"/>
                      <a:r>
                        <a:rPr lang="en-GB" sz="1050" b="1" u="none" strike="noStrike">
                          <a:solidFill>
                            <a:schemeClr val="bg1"/>
                          </a:solidFill>
                          <a:effectLst/>
                          <a:latin typeface="+mn-lt"/>
                        </a:rPr>
                        <a:t>No. </a:t>
                      </a:r>
                      <a:r>
                        <a:rPr lang="en-GB" sz="1050" b="1" u="none" strike="noStrike" err="1">
                          <a:solidFill>
                            <a:schemeClr val="bg1"/>
                          </a:solidFill>
                          <a:effectLst/>
                          <a:latin typeface="+mn-lt"/>
                        </a:rPr>
                        <a:t>Reqs</a:t>
                      </a:r>
                      <a:endParaRPr lang="en-GB" sz="1050" b="1" u="none" strike="noStrike">
                        <a:solidFill>
                          <a:schemeClr val="bg1"/>
                        </a:solidFill>
                        <a:effectLst/>
                        <a:latin typeface="+mn-lt"/>
                      </a:endParaRPr>
                    </a:p>
                  </a:txBody>
                  <a:tcPr marL="0" marR="0" marT="0" marB="0" anchor="b">
                    <a:solidFill>
                      <a:schemeClr val="tx2">
                        <a:lumMod val="75000"/>
                      </a:schemeClr>
                    </a:solidFill>
                  </a:tcPr>
                </a:tc>
                <a:extLst>
                  <a:ext uri="{0D108BD9-81ED-4DB2-BD59-A6C34878D82A}">
                    <a16:rowId xmlns:a16="http://schemas.microsoft.com/office/drawing/2014/main" val="359339973"/>
                  </a:ext>
                </a:extLst>
              </a:tr>
              <a:tr h="184150">
                <a:tc>
                  <a:txBody>
                    <a:bodyPr/>
                    <a:lstStyle/>
                    <a:p>
                      <a:pPr algn="l" fontAlgn="b"/>
                      <a:r>
                        <a:rPr lang="en-GB" sz="1050" u="none" strike="noStrike">
                          <a:effectLst/>
                          <a:latin typeface="+mn-lt"/>
                        </a:rPr>
                        <a:t>Process</a:t>
                      </a:r>
                      <a:endParaRPr lang="en-GB" sz="1050" b="0" i="0" u="none" strike="noStrike">
                        <a:solidFill>
                          <a:srgbClr val="000000"/>
                        </a:solidFill>
                        <a:effectLst/>
                        <a:latin typeface="+mn-lt"/>
                      </a:endParaRPr>
                    </a:p>
                  </a:txBody>
                  <a:tcPr marL="0" marR="0" marT="0" marB="0" anchor="b"/>
                </a:tc>
                <a:tc>
                  <a:txBody>
                    <a:bodyPr/>
                    <a:lstStyle/>
                    <a:p>
                      <a:pPr algn="ctr" fontAlgn="b"/>
                      <a:r>
                        <a:rPr lang="en-GB" sz="1050" u="none" strike="noStrike">
                          <a:effectLst/>
                          <a:latin typeface="+mn-lt"/>
                        </a:rPr>
                        <a:t>65</a:t>
                      </a:r>
                      <a:endParaRPr lang="en-GB" sz="1050" b="0" i="0" u="none" strike="noStrike">
                        <a:solidFill>
                          <a:srgbClr val="000000"/>
                        </a:solidFill>
                        <a:effectLst/>
                        <a:latin typeface="+mn-lt"/>
                      </a:endParaRPr>
                    </a:p>
                  </a:txBody>
                  <a:tcPr marL="0" marR="0" marT="0" marB="0" anchor="b"/>
                </a:tc>
                <a:extLst>
                  <a:ext uri="{0D108BD9-81ED-4DB2-BD59-A6C34878D82A}">
                    <a16:rowId xmlns:a16="http://schemas.microsoft.com/office/drawing/2014/main" val="560945300"/>
                  </a:ext>
                </a:extLst>
              </a:tr>
              <a:tr h="184150">
                <a:tc>
                  <a:txBody>
                    <a:bodyPr/>
                    <a:lstStyle/>
                    <a:p>
                      <a:pPr algn="l" fontAlgn="b"/>
                      <a:r>
                        <a:rPr lang="en-GB" sz="1050" u="none" strike="noStrike">
                          <a:effectLst/>
                          <a:latin typeface="+mn-lt"/>
                        </a:rPr>
                        <a:t>Process/System</a:t>
                      </a:r>
                      <a:endParaRPr lang="en-GB" sz="1050" b="0" i="0" u="none" strike="noStrike">
                        <a:solidFill>
                          <a:srgbClr val="000000"/>
                        </a:solidFill>
                        <a:effectLst/>
                        <a:latin typeface="+mn-lt"/>
                      </a:endParaRPr>
                    </a:p>
                  </a:txBody>
                  <a:tcPr marL="0" marR="0" marT="0" marB="0" anchor="b"/>
                </a:tc>
                <a:tc>
                  <a:txBody>
                    <a:bodyPr/>
                    <a:lstStyle/>
                    <a:p>
                      <a:pPr algn="ctr" fontAlgn="b"/>
                      <a:r>
                        <a:rPr lang="en-GB" sz="1050" u="none" strike="noStrike">
                          <a:effectLst/>
                          <a:latin typeface="+mn-lt"/>
                        </a:rPr>
                        <a:t>64</a:t>
                      </a:r>
                      <a:endParaRPr lang="en-GB" sz="1050" b="0" i="0" u="none" strike="noStrike">
                        <a:solidFill>
                          <a:srgbClr val="000000"/>
                        </a:solidFill>
                        <a:effectLst/>
                        <a:latin typeface="+mn-lt"/>
                      </a:endParaRPr>
                    </a:p>
                  </a:txBody>
                  <a:tcPr marL="0" marR="0" marT="0" marB="0" anchor="b"/>
                </a:tc>
                <a:extLst>
                  <a:ext uri="{0D108BD9-81ED-4DB2-BD59-A6C34878D82A}">
                    <a16:rowId xmlns:a16="http://schemas.microsoft.com/office/drawing/2014/main" val="3640354782"/>
                  </a:ext>
                </a:extLst>
              </a:tr>
              <a:tr h="184150">
                <a:tc>
                  <a:txBody>
                    <a:bodyPr/>
                    <a:lstStyle/>
                    <a:p>
                      <a:pPr algn="l" fontAlgn="b"/>
                      <a:r>
                        <a:rPr lang="en-GB" sz="1050" u="none" strike="noStrike">
                          <a:effectLst/>
                          <a:latin typeface="+mn-lt"/>
                        </a:rPr>
                        <a:t>System</a:t>
                      </a:r>
                      <a:endParaRPr lang="en-GB" sz="1050" b="0" i="0" u="none" strike="noStrike">
                        <a:solidFill>
                          <a:srgbClr val="000000"/>
                        </a:solidFill>
                        <a:effectLst/>
                        <a:latin typeface="+mn-lt"/>
                      </a:endParaRPr>
                    </a:p>
                  </a:txBody>
                  <a:tcPr marL="0" marR="0" marT="0" marB="0" anchor="b"/>
                </a:tc>
                <a:tc>
                  <a:txBody>
                    <a:bodyPr/>
                    <a:lstStyle/>
                    <a:p>
                      <a:pPr algn="ctr" fontAlgn="b"/>
                      <a:r>
                        <a:rPr lang="en-GB" sz="1050" u="none" strike="noStrike">
                          <a:effectLst/>
                          <a:latin typeface="+mn-lt"/>
                        </a:rPr>
                        <a:t>166</a:t>
                      </a:r>
                      <a:endParaRPr lang="en-GB" sz="1050" b="0" i="0" u="none" strike="noStrike">
                        <a:solidFill>
                          <a:srgbClr val="000000"/>
                        </a:solidFill>
                        <a:effectLst/>
                        <a:latin typeface="+mn-lt"/>
                      </a:endParaRPr>
                    </a:p>
                  </a:txBody>
                  <a:tcPr marL="0" marR="0" marT="0" marB="0" anchor="b"/>
                </a:tc>
                <a:extLst>
                  <a:ext uri="{0D108BD9-81ED-4DB2-BD59-A6C34878D82A}">
                    <a16:rowId xmlns:a16="http://schemas.microsoft.com/office/drawing/2014/main" val="3799806319"/>
                  </a:ext>
                </a:extLst>
              </a:tr>
              <a:tr h="184150">
                <a:tc>
                  <a:txBody>
                    <a:bodyPr/>
                    <a:lstStyle/>
                    <a:p>
                      <a:pPr algn="l" fontAlgn="b"/>
                      <a:r>
                        <a:rPr lang="en-GB" sz="1050" u="none" strike="noStrike">
                          <a:effectLst/>
                          <a:latin typeface="+mn-lt"/>
                        </a:rPr>
                        <a:t>TBC</a:t>
                      </a:r>
                      <a:endParaRPr lang="en-GB" sz="1050" b="0" i="0" u="none" strike="noStrike">
                        <a:solidFill>
                          <a:srgbClr val="000000"/>
                        </a:solidFill>
                        <a:effectLst/>
                        <a:latin typeface="+mn-lt"/>
                      </a:endParaRPr>
                    </a:p>
                  </a:txBody>
                  <a:tcPr marL="0" marR="0" marT="0" marB="0" anchor="b"/>
                </a:tc>
                <a:tc>
                  <a:txBody>
                    <a:bodyPr/>
                    <a:lstStyle/>
                    <a:p>
                      <a:pPr algn="ctr" fontAlgn="b"/>
                      <a:r>
                        <a:rPr lang="en-GB" sz="1050" u="none" strike="noStrike">
                          <a:effectLst/>
                          <a:latin typeface="+mn-lt"/>
                        </a:rPr>
                        <a:t>3</a:t>
                      </a:r>
                      <a:endParaRPr lang="en-GB" sz="1050" b="0" i="0" u="none" strike="noStrike">
                        <a:solidFill>
                          <a:srgbClr val="000000"/>
                        </a:solidFill>
                        <a:effectLst/>
                        <a:latin typeface="+mn-lt"/>
                      </a:endParaRPr>
                    </a:p>
                  </a:txBody>
                  <a:tcPr marL="0" marR="0" marT="0" marB="0" anchor="b"/>
                </a:tc>
                <a:extLst>
                  <a:ext uri="{0D108BD9-81ED-4DB2-BD59-A6C34878D82A}">
                    <a16:rowId xmlns:a16="http://schemas.microsoft.com/office/drawing/2014/main" val="756182978"/>
                  </a:ext>
                </a:extLst>
              </a:tr>
              <a:tr h="229869">
                <a:tc>
                  <a:txBody>
                    <a:bodyPr/>
                    <a:lstStyle/>
                    <a:p>
                      <a:pPr algn="l" fontAlgn="b"/>
                      <a:r>
                        <a:rPr lang="en-GB" sz="1050" u="none" strike="noStrike">
                          <a:effectLst/>
                          <a:latin typeface="+mn-lt"/>
                        </a:rPr>
                        <a:t>Grand Total</a:t>
                      </a:r>
                      <a:endParaRPr lang="en-GB" sz="1050" b="1" i="0" u="none" strike="noStrike">
                        <a:solidFill>
                          <a:srgbClr val="000000"/>
                        </a:solidFill>
                        <a:effectLst/>
                        <a:latin typeface="+mn-lt"/>
                      </a:endParaRPr>
                    </a:p>
                  </a:txBody>
                  <a:tcPr marL="0" marR="0" marT="0" marB="0" anchor="b"/>
                </a:tc>
                <a:tc>
                  <a:txBody>
                    <a:bodyPr/>
                    <a:lstStyle/>
                    <a:p>
                      <a:pPr algn="ctr" fontAlgn="b"/>
                      <a:r>
                        <a:rPr lang="en-GB" sz="1050" u="none" strike="noStrike">
                          <a:effectLst/>
                          <a:latin typeface="+mn-lt"/>
                        </a:rPr>
                        <a:t>298</a:t>
                      </a:r>
                      <a:endParaRPr lang="en-GB" sz="1050" b="1" i="0" u="none" strike="noStrike">
                        <a:solidFill>
                          <a:srgbClr val="000000"/>
                        </a:solidFill>
                        <a:effectLst/>
                        <a:latin typeface="+mn-lt"/>
                      </a:endParaRPr>
                    </a:p>
                  </a:txBody>
                  <a:tcPr marL="0" marR="0" marT="0" marB="0" anchor="b"/>
                </a:tc>
                <a:extLst>
                  <a:ext uri="{0D108BD9-81ED-4DB2-BD59-A6C34878D82A}">
                    <a16:rowId xmlns:a16="http://schemas.microsoft.com/office/drawing/2014/main" val="4218442267"/>
                  </a:ext>
                </a:extLst>
              </a:tr>
            </a:tbl>
          </a:graphicData>
        </a:graphic>
      </p:graphicFrame>
      <p:graphicFrame>
        <p:nvGraphicFramePr>
          <p:cNvPr id="7" name="Table 6">
            <a:extLst>
              <a:ext uri="{FF2B5EF4-FFF2-40B4-BE49-F238E27FC236}">
                <a16:creationId xmlns:a16="http://schemas.microsoft.com/office/drawing/2014/main" id="{33BB4A44-5B96-4927-B02E-2D26C71C3DFC}"/>
              </a:ext>
            </a:extLst>
          </p:cNvPr>
          <p:cNvGraphicFramePr>
            <a:graphicFrameLocks noGrp="1"/>
          </p:cNvGraphicFramePr>
          <p:nvPr>
            <p:extLst>
              <p:ext uri="{D42A27DB-BD31-4B8C-83A1-F6EECF244321}">
                <p14:modId xmlns:p14="http://schemas.microsoft.com/office/powerpoint/2010/main" val="3578385853"/>
              </p:ext>
            </p:extLst>
          </p:nvPr>
        </p:nvGraphicFramePr>
        <p:xfrm>
          <a:off x="8274050" y="1024428"/>
          <a:ext cx="3667125" cy="3448051"/>
        </p:xfrm>
        <a:graphic>
          <a:graphicData uri="http://schemas.openxmlformats.org/drawingml/2006/table">
            <a:tbl>
              <a:tblPr>
                <a:tableStyleId>{5C22544A-7EE6-4342-B048-85BDC9FD1C3A}</a:tableStyleId>
              </a:tblPr>
              <a:tblGrid>
                <a:gridCol w="1927225">
                  <a:extLst>
                    <a:ext uri="{9D8B030D-6E8A-4147-A177-3AD203B41FA5}">
                      <a16:colId xmlns:a16="http://schemas.microsoft.com/office/drawing/2014/main" val="878261321"/>
                    </a:ext>
                  </a:extLst>
                </a:gridCol>
                <a:gridCol w="1739900">
                  <a:extLst>
                    <a:ext uri="{9D8B030D-6E8A-4147-A177-3AD203B41FA5}">
                      <a16:colId xmlns:a16="http://schemas.microsoft.com/office/drawing/2014/main" val="2799292822"/>
                    </a:ext>
                  </a:extLst>
                </a:gridCol>
              </a:tblGrid>
              <a:tr h="317501">
                <a:tc>
                  <a:txBody>
                    <a:bodyPr/>
                    <a:lstStyle/>
                    <a:p>
                      <a:pPr algn="l" fontAlgn="b"/>
                      <a:r>
                        <a:rPr lang="en-GB" sz="1100" u="none" strike="noStrike">
                          <a:solidFill>
                            <a:schemeClr val="bg1"/>
                          </a:solidFill>
                          <a:effectLst/>
                        </a:rPr>
                        <a:t>Category</a:t>
                      </a:r>
                      <a:endParaRPr lang="en-GB" sz="1100" b="1" i="0" u="none" strike="noStrike">
                        <a:solidFill>
                          <a:schemeClr val="bg1"/>
                        </a:solidFill>
                        <a:effectLst/>
                        <a:latin typeface="Calibri" panose="020F0502020204030204" pitchFamily="34" charset="0"/>
                      </a:endParaRPr>
                    </a:p>
                  </a:txBody>
                  <a:tcPr marL="0" marR="0" marT="0" marB="0" anchor="b">
                    <a:solidFill>
                      <a:schemeClr val="tx2">
                        <a:lumMod val="75000"/>
                      </a:schemeClr>
                    </a:solidFill>
                  </a:tcPr>
                </a:tc>
                <a:tc>
                  <a:txBody>
                    <a:bodyPr/>
                    <a:lstStyle/>
                    <a:p>
                      <a:pPr algn="l" fontAlgn="b"/>
                      <a:r>
                        <a:rPr lang="en-GB" sz="1100" u="none" strike="noStrike">
                          <a:solidFill>
                            <a:schemeClr val="bg1"/>
                          </a:solidFill>
                          <a:effectLst/>
                        </a:rPr>
                        <a:t>No. Requirements</a:t>
                      </a:r>
                      <a:endParaRPr lang="en-GB" sz="1100" b="1" i="0" u="none" strike="noStrike">
                        <a:solidFill>
                          <a:schemeClr val="bg1"/>
                        </a:solidFill>
                        <a:effectLst/>
                        <a:latin typeface="Calibri" panose="020F0502020204030204" pitchFamily="34" charset="0"/>
                      </a:endParaRPr>
                    </a:p>
                  </a:txBody>
                  <a:tcPr marL="0" marR="0" marT="0" marB="0" anchor="b">
                    <a:solidFill>
                      <a:schemeClr val="tx2">
                        <a:lumMod val="75000"/>
                      </a:schemeClr>
                    </a:solidFill>
                  </a:tcPr>
                </a:tc>
                <a:extLst>
                  <a:ext uri="{0D108BD9-81ED-4DB2-BD59-A6C34878D82A}">
                    <a16:rowId xmlns:a16="http://schemas.microsoft.com/office/drawing/2014/main" val="2131261763"/>
                  </a:ext>
                </a:extLst>
              </a:tr>
              <a:tr h="184150">
                <a:tc>
                  <a:txBody>
                    <a:bodyPr/>
                    <a:lstStyle/>
                    <a:p>
                      <a:pPr algn="l" fontAlgn="b"/>
                      <a:r>
                        <a:rPr lang="en-GB" sz="1100" u="none" strike="noStrike">
                          <a:effectLst/>
                        </a:rPr>
                        <a:t>Alignment with other deliveries</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5</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26644934"/>
                  </a:ext>
                </a:extLst>
              </a:tr>
              <a:tr h="184150">
                <a:tc>
                  <a:txBody>
                    <a:bodyPr/>
                    <a:lstStyle/>
                    <a:p>
                      <a:pPr algn="l" fontAlgn="b"/>
                      <a:r>
                        <a:rPr lang="en-GB" sz="1100" u="none" strike="noStrike">
                          <a:effectLst/>
                        </a:rPr>
                        <a:t>Auto populate</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7</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70614769"/>
                  </a:ext>
                </a:extLst>
              </a:tr>
              <a:tr h="184150">
                <a:tc>
                  <a:txBody>
                    <a:bodyPr/>
                    <a:lstStyle/>
                    <a:p>
                      <a:pPr algn="l" fontAlgn="b"/>
                      <a:r>
                        <a:rPr lang="en-GB" sz="1100" u="none" strike="noStrike">
                          <a:effectLst/>
                        </a:rPr>
                        <a:t>Bulk upload</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5</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02527235"/>
                  </a:ext>
                </a:extLst>
              </a:tr>
              <a:tr h="184150">
                <a:tc>
                  <a:txBody>
                    <a:bodyPr/>
                    <a:lstStyle/>
                    <a:p>
                      <a:pPr algn="l" fontAlgn="b"/>
                      <a:r>
                        <a:rPr lang="en-GB" sz="1100" u="none" strike="noStrike">
                          <a:effectLst/>
                        </a:rPr>
                        <a:t>Clarity</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13</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00019991"/>
                  </a:ext>
                </a:extLst>
              </a:tr>
              <a:tr h="184150">
                <a:tc>
                  <a:txBody>
                    <a:bodyPr/>
                    <a:lstStyle/>
                    <a:p>
                      <a:pPr algn="l" fontAlgn="b"/>
                      <a:r>
                        <a:rPr lang="en-GB" sz="1100" u="none" strike="noStrike">
                          <a:effectLst/>
                        </a:rPr>
                        <a:t>Conflict</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40</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19827471"/>
                  </a:ext>
                </a:extLst>
              </a:tr>
              <a:tr h="184150">
                <a:tc>
                  <a:txBody>
                    <a:bodyPr/>
                    <a:lstStyle/>
                    <a:p>
                      <a:pPr algn="l" fontAlgn="b"/>
                      <a:r>
                        <a:rPr lang="en-GB" sz="1100" u="none" strike="noStrike">
                          <a:effectLst/>
                        </a:rPr>
                        <a:t>Contact third Party</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10</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12867708"/>
                  </a:ext>
                </a:extLst>
              </a:tr>
              <a:tr h="184150">
                <a:tc>
                  <a:txBody>
                    <a:bodyPr/>
                    <a:lstStyle/>
                    <a:p>
                      <a:pPr algn="l" fontAlgn="b"/>
                      <a:r>
                        <a:rPr lang="en-GB" sz="1100" u="none" strike="noStrike">
                          <a:effectLst/>
                        </a:rPr>
                        <a:t>DDP</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28899858"/>
                  </a:ext>
                </a:extLst>
              </a:tr>
              <a:tr h="184150">
                <a:tc>
                  <a:txBody>
                    <a:bodyPr/>
                    <a:lstStyle/>
                    <a:p>
                      <a:pPr algn="l" fontAlgn="b"/>
                      <a:r>
                        <a:rPr lang="en-GB" sz="1100" u="none" strike="noStrike">
                          <a:effectLst/>
                        </a:rPr>
                        <a:t>GDPR</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8348780"/>
                  </a:ext>
                </a:extLst>
              </a:tr>
              <a:tr h="184150">
                <a:tc>
                  <a:txBody>
                    <a:bodyPr/>
                    <a:lstStyle/>
                    <a:p>
                      <a:pPr algn="l" fontAlgn="b"/>
                      <a:r>
                        <a:rPr lang="en-GB" sz="1100" u="none" strike="noStrike">
                          <a:effectLst/>
                        </a:rPr>
                        <a:t>MI</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20</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27254592"/>
                  </a:ext>
                </a:extLst>
              </a:tr>
              <a:tr h="184150">
                <a:tc>
                  <a:txBody>
                    <a:bodyPr/>
                    <a:lstStyle/>
                    <a:p>
                      <a:pPr algn="l" fontAlgn="b"/>
                      <a:r>
                        <a:rPr lang="en-GB" sz="1100" u="none" strike="noStrike">
                          <a:effectLst/>
                        </a:rPr>
                        <a:t>Migration</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2741010"/>
                  </a:ext>
                </a:extLst>
              </a:tr>
              <a:tr h="184150">
                <a:tc>
                  <a:txBody>
                    <a:bodyPr/>
                    <a:lstStyle/>
                    <a:p>
                      <a:pPr algn="l" fontAlgn="b"/>
                      <a:r>
                        <a:rPr lang="en-GB" sz="1100" u="none" strike="noStrike">
                          <a:effectLst/>
                        </a:rPr>
                        <a:t>NFR</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13</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43895000"/>
                  </a:ext>
                </a:extLst>
              </a:tr>
              <a:tr h="184150">
                <a:tc>
                  <a:txBody>
                    <a:bodyPr/>
                    <a:lstStyle/>
                    <a:p>
                      <a:pPr algn="l" fontAlgn="b"/>
                      <a:r>
                        <a:rPr lang="en-GB" sz="1100" u="none" strike="noStrike">
                          <a:effectLst/>
                        </a:rPr>
                        <a:t>Process Improvement</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76</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85841346"/>
                  </a:ext>
                </a:extLst>
              </a:tr>
              <a:tr h="184150">
                <a:tc>
                  <a:txBody>
                    <a:bodyPr/>
                    <a:lstStyle/>
                    <a:p>
                      <a:pPr algn="l" fontAlgn="b"/>
                      <a:r>
                        <a:rPr lang="en-GB" sz="1100" u="none" strike="noStrike">
                          <a:effectLst/>
                        </a:rPr>
                        <a:t>System Responses</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18</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1244299"/>
                  </a:ext>
                </a:extLst>
              </a:tr>
              <a:tr h="184150">
                <a:tc>
                  <a:txBody>
                    <a:bodyPr/>
                    <a:lstStyle/>
                    <a:p>
                      <a:pPr algn="l" fontAlgn="b"/>
                      <a:r>
                        <a:rPr lang="en-GB" sz="1100" u="none" strike="noStrike">
                          <a:effectLst/>
                        </a:rPr>
                        <a:t>Training</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9</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03322337"/>
                  </a:ext>
                </a:extLst>
              </a:tr>
              <a:tr h="184150">
                <a:tc>
                  <a:txBody>
                    <a:bodyPr/>
                    <a:lstStyle/>
                    <a:p>
                      <a:pPr algn="l" fontAlgn="b"/>
                      <a:r>
                        <a:rPr lang="en-GB" sz="1100" u="none" strike="noStrike">
                          <a:effectLst/>
                        </a:rPr>
                        <a:t>User Entry</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44</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91643522"/>
                  </a:ext>
                </a:extLst>
              </a:tr>
              <a:tr h="184150">
                <a:tc>
                  <a:txBody>
                    <a:bodyPr/>
                    <a:lstStyle/>
                    <a:p>
                      <a:pPr algn="l" fontAlgn="b"/>
                      <a:r>
                        <a:rPr lang="en-GB" sz="1100" u="none" strike="noStrike">
                          <a:effectLst/>
                        </a:rPr>
                        <a:t>User Experience</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31</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21957590"/>
                  </a:ext>
                </a:extLst>
              </a:tr>
              <a:tr h="184150">
                <a:tc>
                  <a:txBody>
                    <a:bodyPr/>
                    <a:lstStyle/>
                    <a:p>
                      <a:pPr algn="l" fontAlgn="b"/>
                      <a:r>
                        <a:rPr lang="en-GB" sz="1100" u="none" strike="noStrike">
                          <a:effectLst/>
                        </a:rPr>
                        <a:t>Grand Total</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298</a:t>
                      </a:r>
                      <a:endParaRPr lang="en-GB" sz="11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5795339"/>
                  </a:ext>
                </a:extLst>
              </a:tr>
            </a:tbl>
          </a:graphicData>
        </a:graphic>
      </p:graphicFrame>
      <p:sp>
        <p:nvSpPr>
          <p:cNvPr id="9" name="Arrow: Right 8">
            <a:extLst>
              <a:ext uri="{FF2B5EF4-FFF2-40B4-BE49-F238E27FC236}">
                <a16:creationId xmlns:a16="http://schemas.microsoft.com/office/drawing/2014/main" id="{A1469584-66AA-447D-86D2-23F57C4B50A8}"/>
              </a:ext>
            </a:extLst>
          </p:cNvPr>
          <p:cNvSpPr/>
          <p:nvPr/>
        </p:nvSpPr>
        <p:spPr>
          <a:xfrm>
            <a:off x="1518149" y="1389031"/>
            <a:ext cx="786902" cy="130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Bent-Up 13">
            <a:extLst>
              <a:ext uri="{FF2B5EF4-FFF2-40B4-BE49-F238E27FC236}">
                <a16:creationId xmlns:a16="http://schemas.microsoft.com/office/drawing/2014/main" id="{3E81D083-020C-48A3-AAE9-95F39F607DB9}"/>
              </a:ext>
            </a:extLst>
          </p:cNvPr>
          <p:cNvSpPr/>
          <p:nvPr/>
        </p:nvSpPr>
        <p:spPr>
          <a:xfrm rot="5400000" flipV="1">
            <a:off x="9475353" y="2818357"/>
            <a:ext cx="686765" cy="3995012"/>
          </a:xfrm>
          <a:prstGeom prst="bentUpArrow">
            <a:avLst>
              <a:gd name="adj1" fmla="val 25000"/>
              <a:gd name="adj2" fmla="val 50000"/>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A7CB806-6E2E-40CD-A0C6-A29F4FDB7057}"/>
              </a:ext>
            </a:extLst>
          </p:cNvPr>
          <p:cNvSpPr txBox="1"/>
          <p:nvPr/>
        </p:nvSpPr>
        <p:spPr>
          <a:xfrm>
            <a:off x="4404925" y="1136812"/>
            <a:ext cx="903469" cy="830997"/>
          </a:xfrm>
          <a:prstGeom prst="rect">
            <a:avLst/>
          </a:prstGeom>
          <a:noFill/>
        </p:spPr>
        <p:txBody>
          <a:bodyPr wrap="square" rtlCol="0">
            <a:spAutoFit/>
          </a:bodyPr>
          <a:lstStyle/>
          <a:p>
            <a:pPr algn="ctr"/>
            <a:r>
              <a:rPr lang="en-GB" sz="800"/>
              <a:t>Duplication &amp;</a:t>
            </a:r>
          </a:p>
          <a:p>
            <a:pPr algn="ctr"/>
            <a:endParaRPr lang="en-GB" sz="800"/>
          </a:p>
          <a:p>
            <a:pPr algn="ctr"/>
            <a:endParaRPr lang="en-GB" sz="800"/>
          </a:p>
          <a:p>
            <a:pPr algn="ctr"/>
            <a:r>
              <a:rPr lang="en-GB" sz="800"/>
              <a:t> Non Requirements</a:t>
            </a:r>
          </a:p>
          <a:p>
            <a:pPr algn="ctr"/>
            <a:r>
              <a:rPr lang="en-GB" sz="800"/>
              <a:t>removed</a:t>
            </a:r>
          </a:p>
        </p:txBody>
      </p:sp>
      <p:sp>
        <p:nvSpPr>
          <p:cNvPr id="16" name="Arrow: Right 15">
            <a:extLst>
              <a:ext uri="{FF2B5EF4-FFF2-40B4-BE49-F238E27FC236}">
                <a16:creationId xmlns:a16="http://schemas.microsoft.com/office/drawing/2014/main" id="{AB071CCA-7D71-4801-BED8-F8AFC23AAED1}"/>
              </a:ext>
            </a:extLst>
          </p:cNvPr>
          <p:cNvSpPr/>
          <p:nvPr/>
        </p:nvSpPr>
        <p:spPr>
          <a:xfrm>
            <a:off x="4521492" y="1354008"/>
            <a:ext cx="786902" cy="130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D790435A-FEC4-4D3C-91C3-9DA6848E41D2}"/>
              </a:ext>
            </a:extLst>
          </p:cNvPr>
          <p:cNvSpPr/>
          <p:nvPr/>
        </p:nvSpPr>
        <p:spPr>
          <a:xfrm>
            <a:off x="7398853" y="1417981"/>
            <a:ext cx="786902" cy="130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8F1423CC-91C0-4895-A041-4C7EEF31A9E1}"/>
              </a:ext>
            </a:extLst>
          </p:cNvPr>
          <p:cNvSpPr txBox="1"/>
          <p:nvPr/>
        </p:nvSpPr>
        <p:spPr>
          <a:xfrm>
            <a:off x="7398853" y="1136812"/>
            <a:ext cx="903469" cy="215444"/>
          </a:xfrm>
          <a:prstGeom prst="rect">
            <a:avLst/>
          </a:prstGeom>
          <a:noFill/>
        </p:spPr>
        <p:txBody>
          <a:bodyPr wrap="square" rtlCol="0">
            <a:spAutoFit/>
          </a:bodyPr>
          <a:lstStyle/>
          <a:p>
            <a:pPr algn="ctr"/>
            <a:r>
              <a:rPr lang="en-GB" sz="800"/>
              <a:t>Categorised</a:t>
            </a:r>
          </a:p>
        </p:txBody>
      </p:sp>
      <p:sp>
        <p:nvSpPr>
          <p:cNvPr id="20" name="Flowchart: Multidocument 19">
            <a:extLst>
              <a:ext uri="{FF2B5EF4-FFF2-40B4-BE49-F238E27FC236}">
                <a16:creationId xmlns:a16="http://schemas.microsoft.com/office/drawing/2014/main" id="{5D745EF5-08FF-499A-9F69-E6A37C01F726}"/>
              </a:ext>
            </a:extLst>
          </p:cNvPr>
          <p:cNvSpPr/>
          <p:nvPr/>
        </p:nvSpPr>
        <p:spPr>
          <a:xfrm>
            <a:off x="140295" y="2748452"/>
            <a:ext cx="1895756" cy="1068945"/>
          </a:xfrm>
          <a:prstGeom prst="flowChartMulti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900"/>
          </a:p>
          <a:p>
            <a:pPr algn="ctr"/>
            <a:r>
              <a:rPr lang="en-GB" sz="900"/>
              <a:t>Alignment With other deliveries</a:t>
            </a:r>
          </a:p>
          <a:p>
            <a:pPr algn="ctr"/>
            <a:r>
              <a:rPr lang="en-GB" sz="900"/>
              <a:t>“aligning to CSSC Deliverables and not missing a trick”</a:t>
            </a:r>
          </a:p>
          <a:p>
            <a:pPr algn="ctr"/>
            <a:endParaRPr lang="en-GB" sz="900"/>
          </a:p>
        </p:txBody>
      </p:sp>
      <p:sp>
        <p:nvSpPr>
          <p:cNvPr id="21" name="Flowchart: Multidocument 20">
            <a:extLst>
              <a:ext uri="{FF2B5EF4-FFF2-40B4-BE49-F238E27FC236}">
                <a16:creationId xmlns:a16="http://schemas.microsoft.com/office/drawing/2014/main" id="{E92D9CE8-1B4F-4C0A-8AE1-B85D6079A249}"/>
              </a:ext>
            </a:extLst>
          </p:cNvPr>
          <p:cNvSpPr/>
          <p:nvPr/>
        </p:nvSpPr>
        <p:spPr>
          <a:xfrm>
            <a:off x="2296238" y="2748452"/>
            <a:ext cx="1642369" cy="1006801"/>
          </a:xfrm>
          <a:prstGeom prst="flowChartMultidocumen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900"/>
              <a:t>Auto Populate</a:t>
            </a:r>
          </a:p>
          <a:p>
            <a:pPr algn="ctr"/>
            <a:r>
              <a:rPr lang="en-GB" sz="900"/>
              <a:t>“</a:t>
            </a:r>
            <a:r>
              <a:rPr lang="en-US" sz="900"/>
              <a:t>Auto fill address details from postcode/MPRN.</a:t>
            </a:r>
            <a:r>
              <a:rPr lang="en-GB" sz="900"/>
              <a:t>”</a:t>
            </a:r>
          </a:p>
          <a:p>
            <a:pPr algn="ctr"/>
            <a:endParaRPr lang="en-GB"/>
          </a:p>
        </p:txBody>
      </p:sp>
      <p:sp>
        <p:nvSpPr>
          <p:cNvPr id="22" name="Flowchart: Multidocument 21">
            <a:extLst>
              <a:ext uri="{FF2B5EF4-FFF2-40B4-BE49-F238E27FC236}">
                <a16:creationId xmlns:a16="http://schemas.microsoft.com/office/drawing/2014/main" id="{36E8582B-2627-4F24-9B20-E9AE3A3018A9}"/>
              </a:ext>
            </a:extLst>
          </p:cNvPr>
          <p:cNvSpPr/>
          <p:nvPr/>
        </p:nvSpPr>
        <p:spPr>
          <a:xfrm>
            <a:off x="4241435" y="2748452"/>
            <a:ext cx="1642369" cy="1006801"/>
          </a:xfrm>
          <a:prstGeom prst="flowChartMultidocumen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900"/>
              <a:t>Bulk Upload</a:t>
            </a:r>
          </a:p>
          <a:p>
            <a:pPr algn="ctr"/>
            <a:r>
              <a:rPr lang="en-GB" sz="900"/>
              <a:t>“</a:t>
            </a:r>
            <a:r>
              <a:rPr lang="en-US" sz="900"/>
              <a:t>Continue with the ability to upload multiples i.e. QMP file.</a:t>
            </a:r>
            <a:r>
              <a:rPr lang="en-GB" sz="900"/>
              <a:t>”</a:t>
            </a:r>
          </a:p>
          <a:p>
            <a:pPr algn="ctr"/>
            <a:endParaRPr lang="en-GB"/>
          </a:p>
        </p:txBody>
      </p:sp>
      <p:sp>
        <p:nvSpPr>
          <p:cNvPr id="23" name="Flowchart: Multidocument 22">
            <a:extLst>
              <a:ext uri="{FF2B5EF4-FFF2-40B4-BE49-F238E27FC236}">
                <a16:creationId xmlns:a16="http://schemas.microsoft.com/office/drawing/2014/main" id="{B4B59B25-C68B-42C7-85FB-95A5115E2EE6}"/>
              </a:ext>
            </a:extLst>
          </p:cNvPr>
          <p:cNvSpPr/>
          <p:nvPr/>
        </p:nvSpPr>
        <p:spPr>
          <a:xfrm>
            <a:off x="6328853" y="2735457"/>
            <a:ext cx="1642369" cy="1006801"/>
          </a:xfrm>
          <a:prstGeom prst="flowChartMulti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900"/>
              <a:t>Conflict</a:t>
            </a:r>
          </a:p>
          <a:p>
            <a:pPr algn="ctr"/>
            <a:r>
              <a:rPr lang="en-GB" sz="900"/>
              <a:t>“</a:t>
            </a:r>
            <a:r>
              <a:rPr lang="en-US" sz="900"/>
              <a:t>Could we remove MNC process and use the FOM process in its entirety instead? .</a:t>
            </a:r>
            <a:r>
              <a:rPr lang="en-GB" sz="900"/>
              <a:t>”</a:t>
            </a:r>
          </a:p>
          <a:p>
            <a:pPr algn="ctr"/>
            <a:endParaRPr lang="en-GB" sz="900"/>
          </a:p>
        </p:txBody>
      </p:sp>
      <p:sp>
        <p:nvSpPr>
          <p:cNvPr id="25" name="Flowchart: Multidocument 24">
            <a:extLst>
              <a:ext uri="{FF2B5EF4-FFF2-40B4-BE49-F238E27FC236}">
                <a16:creationId xmlns:a16="http://schemas.microsoft.com/office/drawing/2014/main" id="{5767F56D-14F8-4023-97A0-21B805022B96}"/>
              </a:ext>
            </a:extLst>
          </p:cNvPr>
          <p:cNvSpPr/>
          <p:nvPr/>
        </p:nvSpPr>
        <p:spPr>
          <a:xfrm>
            <a:off x="-14444" y="4165813"/>
            <a:ext cx="2205233" cy="1068945"/>
          </a:xfrm>
          <a:prstGeom prst="flowChartMultidocumen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900"/>
              <a:t>Contact Third Party</a:t>
            </a:r>
          </a:p>
          <a:p>
            <a:pPr algn="ctr"/>
            <a:r>
              <a:rPr lang="en-GB" sz="900"/>
              <a:t>“Portal to allow for more two way/ multi conversations between suppliers and Xoserve to aid resolution of the address issue </a:t>
            </a:r>
          </a:p>
          <a:p>
            <a:pPr algn="ctr"/>
            <a:r>
              <a:rPr lang="en-GB" sz="900"/>
              <a:t>“</a:t>
            </a:r>
          </a:p>
        </p:txBody>
      </p:sp>
      <p:sp>
        <p:nvSpPr>
          <p:cNvPr id="28" name="Flowchart: Multidocument 27">
            <a:extLst>
              <a:ext uri="{FF2B5EF4-FFF2-40B4-BE49-F238E27FC236}">
                <a16:creationId xmlns:a16="http://schemas.microsoft.com/office/drawing/2014/main" id="{3E737236-5852-4AA2-B22C-C47846B7DC46}"/>
              </a:ext>
            </a:extLst>
          </p:cNvPr>
          <p:cNvSpPr/>
          <p:nvPr/>
        </p:nvSpPr>
        <p:spPr>
          <a:xfrm>
            <a:off x="2493617" y="4101067"/>
            <a:ext cx="2205233" cy="1068945"/>
          </a:xfrm>
          <a:prstGeom prst="flowChartMultidocumen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900"/>
              <a:t>Process Improvement</a:t>
            </a:r>
          </a:p>
          <a:p>
            <a:r>
              <a:rPr lang="en-GB" sz="900"/>
              <a:t>“Validation before changing an address - LDZ / Network / even a couple of streets. It reduces the safety issue of losing track of live supply“</a:t>
            </a:r>
          </a:p>
        </p:txBody>
      </p:sp>
      <p:sp>
        <p:nvSpPr>
          <p:cNvPr id="29" name="Flowchart: Multidocument 28">
            <a:extLst>
              <a:ext uri="{FF2B5EF4-FFF2-40B4-BE49-F238E27FC236}">
                <a16:creationId xmlns:a16="http://schemas.microsoft.com/office/drawing/2014/main" id="{1B3F3FFF-8BDA-4245-ADF8-AA29C9C76456}"/>
              </a:ext>
            </a:extLst>
          </p:cNvPr>
          <p:cNvSpPr/>
          <p:nvPr/>
        </p:nvSpPr>
        <p:spPr>
          <a:xfrm>
            <a:off x="5389585" y="4201852"/>
            <a:ext cx="2205233" cy="1068945"/>
          </a:xfrm>
          <a:prstGeom prst="flowChartMulti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900"/>
              <a:t>User Entry</a:t>
            </a:r>
          </a:p>
          <a:p>
            <a:r>
              <a:rPr lang="en-GB" sz="900"/>
              <a:t>“</a:t>
            </a:r>
            <a:r>
              <a:rPr lang="en-US" sz="900"/>
              <a:t>The functionality to provide and display the meter location when updating addresses”</a:t>
            </a:r>
            <a:endParaRPr lang="en-GB" sz="900"/>
          </a:p>
        </p:txBody>
      </p:sp>
      <p:sp>
        <p:nvSpPr>
          <p:cNvPr id="33" name="Flowchart: Multidocument 32">
            <a:extLst>
              <a:ext uri="{FF2B5EF4-FFF2-40B4-BE49-F238E27FC236}">
                <a16:creationId xmlns:a16="http://schemas.microsoft.com/office/drawing/2014/main" id="{0CD8F0EC-AAC9-4D80-B44B-33D05716DEAD}"/>
              </a:ext>
            </a:extLst>
          </p:cNvPr>
          <p:cNvSpPr/>
          <p:nvPr/>
        </p:nvSpPr>
        <p:spPr>
          <a:xfrm>
            <a:off x="2625736" y="5514790"/>
            <a:ext cx="1895756" cy="1068945"/>
          </a:xfrm>
          <a:prstGeom prst="flowChartMultidocumen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900"/>
              <a:t>User Experience…</a:t>
            </a:r>
          </a:p>
          <a:p>
            <a:pPr algn="ctr"/>
            <a:endParaRPr lang="en-GB" sz="900"/>
          </a:p>
          <a:p>
            <a:pPr algn="ctr"/>
            <a:r>
              <a:rPr lang="en-GB" sz="900"/>
              <a:t>“Search Function”, “Audit Trails”, “ability to drill down”</a:t>
            </a:r>
          </a:p>
          <a:p>
            <a:pPr algn="ctr"/>
            <a:endParaRPr lang="en-GB" sz="900"/>
          </a:p>
        </p:txBody>
      </p:sp>
      <p:sp>
        <p:nvSpPr>
          <p:cNvPr id="35" name="TextBox 34">
            <a:extLst>
              <a:ext uri="{FF2B5EF4-FFF2-40B4-BE49-F238E27FC236}">
                <a16:creationId xmlns:a16="http://schemas.microsoft.com/office/drawing/2014/main" id="{8AA89674-6871-40B1-BC00-F3FB02FFDD81}"/>
              </a:ext>
            </a:extLst>
          </p:cNvPr>
          <p:cNvSpPr txBox="1"/>
          <p:nvPr/>
        </p:nvSpPr>
        <p:spPr>
          <a:xfrm>
            <a:off x="5063011" y="6072444"/>
            <a:ext cx="6478622" cy="215444"/>
          </a:xfrm>
          <a:prstGeom prst="rect">
            <a:avLst/>
          </a:prstGeom>
          <a:noFill/>
        </p:spPr>
        <p:txBody>
          <a:bodyPr wrap="square" rtlCol="0">
            <a:spAutoFit/>
          </a:bodyPr>
          <a:lstStyle/>
          <a:p>
            <a:r>
              <a:rPr lang="en-GB" sz="800"/>
              <a:t>* These figures are at Initial refinement, which may change after further understanding from requirements is obtained</a:t>
            </a:r>
          </a:p>
        </p:txBody>
      </p:sp>
    </p:spTree>
    <p:extLst>
      <p:ext uri="{BB962C8B-B14F-4D97-AF65-F5344CB8AC3E}">
        <p14:creationId xmlns:p14="http://schemas.microsoft.com/office/powerpoint/2010/main" val="4003388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90AD-B68C-40DA-A7A0-5A4E98B95612}"/>
              </a:ext>
            </a:extLst>
          </p:cNvPr>
          <p:cNvSpPr>
            <a:spLocks noGrp="1"/>
          </p:cNvSpPr>
          <p:nvPr>
            <p:ph type="title"/>
          </p:nvPr>
        </p:nvSpPr>
        <p:spPr/>
        <p:txBody>
          <a:bodyPr/>
          <a:lstStyle/>
          <a:p>
            <a:r>
              <a:rPr lang="en-GB"/>
              <a:t>Generic Ideal State Journey’s</a:t>
            </a:r>
          </a:p>
        </p:txBody>
      </p:sp>
      <p:sp>
        <p:nvSpPr>
          <p:cNvPr id="3" name="Content Placeholder 2">
            <a:extLst>
              <a:ext uri="{FF2B5EF4-FFF2-40B4-BE49-F238E27FC236}">
                <a16:creationId xmlns:a16="http://schemas.microsoft.com/office/drawing/2014/main" id="{6A7B746A-B286-4A0A-A3FF-1A7488F8FDCF}"/>
              </a:ext>
            </a:extLst>
          </p:cNvPr>
          <p:cNvSpPr>
            <a:spLocks noGrp="1"/>
          </p:cNvSpPr>
          <p:nvPr>
            <p:ph idx="1"/>
          </p:nvPr>
        </p:nvSpPr>
        <p:spPr/>
        <p:txBody>
          <a:bodyPr>
            <a:normAutofit lnSpcReduction="10000"/>
          </a:bodyPr>
          <a:lstStyle/>
          <a:p>
            <a:r>
              <a:rPr lang="en-GB" sz="2800"/>
              <a:t>I want to raise a contact - drafted</a:t>
            </a:r>
          </a:p>
          <a:p>
            <a:r>
              <a:rPr lang="en-GB" sz="2800"/>
              <a:t>I want to search for a status of a contact - drafted</a:t>
            </a:r>
          </a:p>
          <a:p>
            <a:r>
              <a:rPr lang="en-GB" sz="2800"/>
              <a:t>I receive an Xoserve generated Contact– In Progress </a:t>
            </a:r>
          </a:p>
          <a:p>
            <a:r>
              <a:rPr lang="en-GB" sz="2800"/>
              <a:t>I have a PSC (Previously Submitted Contact) – In Progress </a:t>
            </a:r>
          </a:p>
          <a:p>
            <a:r>
              <a:rPr lang="en-GB" sz="2800"/>
              <a:t>Xoserve require more information from me via a DC (Data Clarification)</a:t>
            </a:r>
          </a:p>
          <a:p>
            <a:r>
              <a:rPr lang="en-GB" sz="2800"/>
              <a:t>I need to talk to other parties (UNC &amp; potential non UNC)– yet to be started</a:t>
            </a:r>
          </a:p>
          <a:p>
            <a:endParaRPr lang="en-GB" sz="2800"/>
          </a:p>
          <a:p>
            <a:pPr marL="0" indent="0">
              <a:buNone/>
            </a:pPr>
            <a:endParaRPr lang="en-GB" sz="2800"/>
          </a:p>
          <a:p>
            <a:pPr marL="0" indent="0">
              <a:buNone/>
            </a:pPr>
            <a:r>
              <a:rPr lang="en-GB" sz="800"/>
              <a:t>* four processes could be managed through the query process due to rarity (low volumes) and complexity</a:t>
            </a:r>
          </a:p>
          <a:p>
            <a:pPr marL="0" indent="0">
              <a:buNone/>
            </a:pPr>
            <a:endParaRPr lang="en-GB" sz="2800"/>
          </a:p>
        </p:txBody>
      </p:sp>
    </p:spTree>
    <p:extLst>
      <p:ext uri="{BB962C8B-B14F-4D97-AF65-F5344CB8AC3E}">
        <p14:creationId xmlns:p14="http://schemas.microsoft.com/office/powerpoint/2010/main" val="366556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BC8D-6707-46A0-96A2-BBB58DA29B02}"/>
              </a:ext>
            </a:extLst>
          </p:cNvPr>
          <p:cNvSpPr>
            <a:spLocks noGrp="1"/>
          </p:cNvSpPr>
          <p:nvPr>
            <p:ph type="title"/>
          </p:nvPr>
        </p:nvSpPr>
        <p:spPr/>
        <p:txBody>
          <a:bodyPr/>
          <a:lstStyle/>
          <a:p>
            <a:r>
              <a:rPr lang="en-US" sz="3700" dirty="0">
                <a:latin typeface="Arial"/>
                <a:cs typeface="Arial"/>
              </a:rPr>
              <a:t>I Want To Raise A Contact – Generic DRAFT</a:t>
            </a:r>
            <a:endParaRPr lang="en-US" dirty="0"/>
          </a:p>
        </p:txBody>
      </p:sp>
      <p:pic>
        <p:nvPicPr>
          <p:cNvPr id="8" name="Picture 8" descr="Diagram&#10;&#10;Description automatically generated">
            <a:extLst>
              <a:ext uri="{FF2B5EF4-FFF2-40B4-BE49-F238E27FC236}">
                <a16:creationId xmlns:a16="http://schemas.microsoft.com/office/drawing/2014/main" id="{C32DCC6F-119A-4301-BE61-47998E137158}"/>
              </a:ext>
            </a:extLst>
          </p:cNvPr>
          <p:cNvPicPr>
            <a:picLocks noChangeAspect="1"/>
          </p:cNvPicPr>
          <p:nvPr/>
        </p:nvPicPr>
        <p:blipFill>
          <a:blip r:embed="rId2"/>
          <a:stretch>
            <a:fillRect/>
          </a:stretch>
        </p:blipFill>
        <p:spPr>
          <a:xfrm>
            <a:off x="345312" y="872145"/>
            <a:ext cx="9061047" cy="5808190"/>
          </a:xfrm>
          <a:prstGeom prst="rect">
            <a:avLst/>
          </a:prstGeom>
        </p:spPr>
      </p:pic>
      <p:sp>
        <p:nvSpPr>
          <p:cNvPr id="10" name="TextBox 9">
            <a:extLst>
              <a:ext uri="{FF2B5EF4-FFF2-40B4-BE49-F238E27FC236}">
                <a16:creationId xmlns:a16="http://schemas.microsoft.com/office/drawing/2014/main" id="{826B3B60-E4D2-44F0-9554-B0C54CD789B5}"/>
              </a:ext>
            </a:extLst>
          </p:cNvPr>
          <p:cNvSpPr txBox="1"/>
          <p:nvPr/>
        </p:nvSpPr>
        <p:spPr>
          <a:xfrm>
            <a:off x="9402501" y="2756703"/>
            <a:ext cx="274319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First draft of raising a contact at high level, majority of the processes will follow this generic path</a:t>
            </a:r>
            <a:endParaRPr lang="en-US" dirty="0">
              <a:cs typeface="Arial"/>
            </a:endParaRPr>
          </a:p>
        </p:txBody>
      </p:sp>
    </p:spTree>
    <p:extLst>
      <p:ext uri="{BB962C8B-B14F-4D97-AF65-F5344CB8AC3E}">
        <p14:creationId xmlns:p14="http://schemas.microsoft.com/office/powerpoint/2010/main" val="316712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9A41E-CA1B-4563-8C3A-C14603D870FE}"/>
              </a:ext>
            </a:extLst>
          </p:cNvPr>
          <p:cNvSpPr>
            <a:spLocks noGrp="1"/>
          </p:cNvSpPr>
          <p:nvPr>
            <p:ph type="title"/>
          </p:nvPr>
        </p:nvSpPr>
        <p:spPr/>
        <p:txBody>
          <a:bodyPr>
            <a:normAutofit fontScale="90000"/>
          </a:bodyPr>
          <a:lstStyle/>
          <a:p>
            <a:r>
              <a:rPr lang="en-US" sz="3700" dirty="0">
                <a:latin typeface="Arial"/>
                <a:cs typeface="Arial"/>
              </a:rPr>
              <a:t>I Want To Search For a Status Update – Generic - DRAFT </a:t>
            </a:r>
            <a:endParaRPr lang="en-US" dirty="0"/>
          </a:p>
        </p:txBody>
      </p:sp>
      <p:pic>
        <p:nvPicPr>
          <p:cNvPr id="4" name="Picture 4" descr="Diagram&#10;&#10;Description automatically generated">
            <a:extLst>
              <a:ext uri="{FF2B5EF4-FFF2-40B4-BE49-F238E27FC236}">
                <a16:creationId xmlns:a16="http://schemas.microsoft.com/office/drawing/2014/main" id="{73F50F9A-7EFB-4A56-A2FF-B474D5C9F6E2}"/>
              </a:ext>
            </a:extLst>
          </p:cNvPr>
          <p:cNvPicPr>
            <a:picLocks noChangeAspect="1"/>
          </p:cNvPicPr>
          <p:nvPr/>
        </p:nvPicPr>
        <p:blipFill>
          <a:blip r:embed="rId2"/>
          <a:stretch>
            <a:fillRect/>
          </a:stretch>
        </p:blipFill>
        <p:spPr>
          <a:xfrm>
            <a:off x="547870" y="1587222"/>
            <a:ext cx="8665578" cy="4860317"/>
          </a:xfrm>
          <a:prstGeom prst="rect">
            <a:avLst/>
          </a:prstGeom>
        </p:spPr>
      </p:pic>
      <p:sp>
        <p:nvSpPr>
          <p:cNvPr id="5" name="TextBox 4">
            <a:extLst>
              <a:ext uri="{FF2B5EF4-FFF2-40B4-BE49-F238E27FC236}">
                <a16:creationId xmlns:a16="http://schemas.microsoft.com/office/drawing/2014/main" id="{EF10AEA4-9F95-41B9-AB46-1DE18FE7AD61}"/>
              </a:ext>
            </a:extLst>
          </p:cNvPr>
          <p:cNvSpPr txBox="1"/>
          <p:nvPr/>
        </p:nvSpPr>
        <p:spPr>
          <a:xfrm>
            <a:off x="9257817" y="1888602"/>
            <a:ext cx="274319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First draft of the generic searching for a status update. Tried to incorporate requirements such as:</a:t>
            </a:r>
          </a:p>
          <a:p>
            <a:r>
              <a:rPr lang="en-US" dirty="0">
                <a:cs typeface="Arial"/>
              </a:rPr>
              <a:t>- clear visibility</a:t>
            </a:r>
          </a:p>
          <a:p>
            <a:r>
              <a:rPr lang="en-US" dirty="0">
                <a:cs typeface="Arial"/>
              </a:rPr>
              <a:t>- not person specific</a:t>
            </a:r>
          </a:p>
          <a:p>
            <a:r>
              <a:rPr lang="en-US" dirty="0">
                <a:cs typeface="Arial"/>
              </a:rPr>
              <a:t>- ability to send </a:t>
            </a:r>
            <a:r>
              <a:rPr lang="en-US" dirty="0" err="1">
                <a:cs typeface="Arial"/>
              </a:rPr>
              <a:t>notifcations</a:t>
            </a:r>
          </a:p>
          <a:p>
            <a:endParaRPr lang="en-US" dirty="0">
              <a:cs typeface="Arial"/>
            </a:endParaRPr>
          </a:p>
        </p:txBody>
      </p:sp>
    </p:spTree>
    <p:extLst>
      <p:ext uri="{BB962C8B-B14F-4D97-AF65-F5344CB8AC3E}">
        <p14:creationId xmlns:p14="http://schemas.microsoft.com/office/powerpoint/2010/main" val="3015524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F94A-131E-4D89-8A18-7DB7FBA1F8CB}"/>
              </a:ext>
            </a:extLst>
          </p:cNvPr>
          <p:cNvSpPr>
            <a:spLocks noGrp="1"/>
          </p:cNvSpPr>
          <p:nvPr>
            <p:ph type="title"/>
          </p:nvPr>
        </p:nvSpPr>
        <p:spPr/>
        <p:txBody>
          <a:bodyPr/>
          <a:lstStyle/>
          <a:p>
            <a:r>
              <a:rPr lang="en-GB"/>
              <a:t>CMS Rebuild Next Steps</a:t>
            </a:r>
          </a:p>
        </p:txBody>
      </p:sp>
      <p:graphicFrame>
        <p:nvGraphicFramePr>
          <p:cNvPr id="4" name="Content Placeholder 3">
            <a:extLst>
              <a:ext uri="{FF2B5EF4-FFF2-40B4-BE49-F238E27FC236}">
                <a16:creationId xmlns:a16="http://schemas.microsoft.com/office/drawing/2014/main" id="{98DEFF36-0C6C-4E3E-B790-905A244EA10A}"/>
              </a:ext>
            </a:extLst>
          </p:cNvPr>
          <p:cNvGraphicFramePr>
            <a:graphicFrameLocks noGrp="1"/>
          </p:cNvGraphicFramePr>
          <p:nvPr>
            <p:ph idx="1"/>
            <p:extLst>
              <p:ext uri="{D42A27DB-BD31-4B8C-83A1-F6EECF244321}">
                <p14:modId xmlns:p14="http://schemas.microsoft.com/office/powerpoint/2010/main" val="2565507363"/>
              </p:ext>
            </p:extLst>
          </p:nvPr>
        </p:nvGraphicFramePr>
        <p:xfrm>
          <a:off x="977245" y="1191078"/>
          <a:ext cx="10828675" cy="5369978"/>
        </p:xfrm>
        <a:graphic>
          <a:graphicData uri="http://schemas.openxmlformats.org/drawingml/2006/table">
            <a:tbl>
              <a:tblPr firstRow="1" bandRow="1">
                <a:tableStyleId>{5C22544A-7EE6-4342-B048-85BDC9FD1C3A}</a:tableStyleId>
              </a:tblPr>
              <a:tblGrid>
                <a:gridCol w="2914035">
                  <a:extLst>
                    <a:ext uri="{9D8B030D-6E8A-4147-A177-3AD203B41FA5}">
                      <a16:colId xmlns:a16="http://schemas.microsoft.com/office/drawing/2014/main" val="3199749464"/>
                    </a:ext>
                  </a:extLst>
                </a:gridCol>
                <a:gridCol w="2330411">
                  <a:extLst>
                    <a:ext uri="{9D8B030D-6E8A-4147-A177-3AD203B41FA5}">
                      <a16:colId xmlns:a16="http://schemas.microsoft.com/office/drawing/2014/main" val="2278956407"/>
                    </a:ext>
                  </a:extLst>
                </a:gridCol>
                <a:gridCol w="2617509">
                  <a:extLst>
                    <a:ext uri="{9D8B030D-6E8A-4147-A177-3AD203B41FA5}">
                      <a16:colId xmlns:a16="http://schemas.microsoft.com/office/drawing/2014/main" val="412067831"/>
                    </a:ext>
                  </a:extLst>
                </a:gridCol>
                <a:gridCol w="2966720">
                  <a:extLst>
                    <a:ext uri="{9D8B030D-6E8A-4147-A177-3AD203B41FA5}">
                      <a16:colId xmlns:a16="http://schemas.microsoft.com/office/drawing/2014/main" val="1981382372"/>
                    </a:ext>
                  </a:extLst>
                </a:gridCol>
              </a:tblGrid>
              <a:tr h="370840">
                <a:tc>
                  <a:txBody>
                    <a:bodyPr/>
                    <a:lstStyle/>
                    <a:p>
                      <a:pPr algn="ctr"/>
                      <a:r>
                        <a:rPr lang="en-GB"/>
                        <a:t>Dec</a:t>
                      </a:r>
                    </a:p>
                  </a:txBody>
                  <a:tcPr/>
                </a:tc>
                <a:tc>
                  <a:txBody>
                    <a:bodyPr/>
                    <a:lstStyle/>
                    <a:p>
                      <a:pPr algn="ctr"/>
                      <a:r>
                        <a:rPr lang="en-GB"/>
                        <a:t>Jan</a:t>
                      </a:r>
                    </a:p>
                  </a:txBody>
                  <a:tcPr/>
                </a:tc>
                <a:tc>
                  <a:txBody>
                    <a:bodyPr/>
                    <a:lstStyle/>
                    <a:p>
                      <a:pPr algn="ctr"/>
                      <a:r>
                        <a:rPr lang="en-GB"/>
                        <a:t>Feb</a:t>
                      </a:r>
                    </a:p>
                  </a:txBody>
                  <a:tcPr/>
                </a:tc>
                <a:tc>
                  <a:txBody>
                    <a:bodyPr/>
                    <a:lstStyle/>
                    <a:p>
                      <a:pPr algn="ctr"/>
                      <a:r>
                        <a:rPr lang="en-GB"/>
                        <a:t>March</a:t>
                      </a:r>
                    </a:p>
                  </a:txBody>
                  <a:tcPr/>
                </a:tc>
                <a:extLst>
                  <a:ext uri="{0D108BD9-81ED-4DB2-BD59-A6C34878D82A}">
                    <a16:rowId xmlns:a16="http://schemas.microsoft.com/office/drawing/2014/main" val="412033060"/>
                  </a:ext>
                </a:extLst>
              </a:tr>
              <a:tr h="4912778">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616842653"/>
                  </a:ext>
                </a:extLst>
              </a:tr>
            </a:tbl>
          </a:graphicData>
        </a:graphic>
      </p:graphicFrame>
      <p:sp>
        <p:nvSpPr>
          <p:cNvPr id="5" name="Arrow: Right 4">
            <a:extLst>
              <a:ext uri="{FF2B5EF4-FFF2-40B4-BE49-F238E27FC236}">
                <a16:creationId xmlns:a16="http://schemas.microsoft.com/office/drawing/2014/main" id="{4D7A6711-5C9E-4D51-9120-5F4E916D7FE4}"/>
              </a:ext>
            </a:extLst>
          </p:cNvPr>
          <p:cNvSpPr/>
          <p:nvPr/>
        </p:nvSpPr>
        <p:spPr>
          <a:xfrm>
            <a:off x="1442301" y="1836022"/>
            <a:ext cx="3836709" cy="48076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A1C25670-03F1-4729-BEEB-EE311C70052B}"/>
              </a:ext>
            </a:extLst>
          </p:cNvPr>
          <p:cNvSpPr/>
          <p:nvPr/>
        </p:nvSpPr>
        <p:spPr>
          <a:xfrm>
            <a:off x="2461967" y="2539684"/>
            <a:ext cx="3836709" cy="48076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Hints &amp; Tips Refreshers published</a:t>
            </a:r>
          </a:p>
        </p:txBody>
      </p:sp>
      <p:sp>
        <p:nvSpPr>
          <p:cNvPr id="7" name="Arrow: Right 6">
            <a:extLst>
              <a:ext uri="{FF2B5EF4-FFF2-40B4-BE49-F238E27FC236}">
                <a16:creationId xmlns:a16="http://schemas.microsoft.com/office/drawing/2014/main" id="{9EB8C2DB-4E15-449E-9667-D9B82E5D4E7D}"/>
              </a:ext>
            </a:extLst>
          </p:cNvPr>
          <p:cNvSpPr/>
          <p:nvPr/>
        </p:nvSpPr>
        <p:spPr>
          <a:xfrm>
            <a:off x="2876746" y="3113884"/>
            <a:ext cx="5739353" cy="480767"/>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Table 11">
            <a:extLst>
              <a:ext uri="{FF2B5EF4-FFF2-40B4-BE49-F238E27FC236}">
                <a16:creationId xmlns:a16="http://schemas.microsoft.com/office/drawing/2014/main" id="{5327BC24-3614-4A30-851D-BAEE4BAAA92F}"/>
              </a:ext>
            </a:extLst>
          </p:cNvPr>
          <p:cNvGraphicFramePr>
            <a:graphicFrameLocks noGrp="1"/>
          </p:cNvGraphicFramePr>
          <p:nvPr>
            <p:extLst>
              <p:ext uri="{D42A27DB-BD31-4B8C-83A1-F6EECF244321}">
                <p14:modId xmlns:p14="http://schemas.microsoft.com/office/powerpoint/2010/main" val="826274876"/>
              </p:ext>
            </p:extLst>
          </p:nvPr>
        </p:nvGraphicFramePr>
        <p:xfrm>
          <a:off x="977245" y="5646656"/>
          <a:ext cx="10828674" cy="1023540"/>
        </p:xfrm>
        <a:graphic>
          <a:graphicData uri="http://schemas.openxmlformats.org/drawingml/2006/table">
            <a:tbl>
              <a:tblPr firstRow="1" bandRow="1">
                <a:tableStyleId>{5C22544A-7EE6-4342-B048-85BDC9FD1C3A}</a:tableStyleId>
              </a:tblPr>
              <a:tblGrid>
                <a:gridCol w="10828674">
                  <a:extLst>
                    <a:ext uri="{9D8B030D-6E8A-4147-A177-3AD203B41FA5}">
                      <a16:colId xmlns:a16="http://schemas.microsoft.com/office/drawing/2014/main" val="2428157951"/>
                    </a:ext>
                  </a:extLst>
                </a:gridCol>
              </a:tblGrid>
              <a:tr h="505380">
                <a:tc>
                  <a:txBody>
                    <a:bodyPr/>
                    <a:lstStyle/>
                    <a:p>
                      <a:r>
                        <a:rPr lang="en-GB" sz="1800" b="1" kern="1200">
                          <a:solidFill>
                            <a:schemeClr val="bg1"/>
                          </a:solidFill>
                          <a:latin typeface="+mn-lt"/>
                          <a:ea typeface="+mn-ea"/>
                          <a:cs typeface="+mn-cs"/>
                        </a:rPr>
                        <a:t>Commentary</a:t>
                      </a:r>
                    </a:p>
                  </a:txBody>
                  <a:tcPr marL="121920" marR="121920" marT="60960" marB="60960"/>
                </a:tc>
                <a:extLst>
                  <a:ext uri="{0D108BD9-81ED-4DB2-BD59-A6C34878D82A}">
                    <a16:rowId xmlns:a16="http://schemas.microsoft.com/office/drawing/2014/main" val="1493121617"/>
                  </a:ext>
                </a:extLst>
              </a:tr>
              <a:tr h="388754">
                <a:tc>
                  <a:txBody>
                    <a:bodyPr/>
                    <a:lstStyle/>
                    <a:p>
                      <a:pPr algn="l" rtl="0" fontAlgn="base"/>
                      <a:r>
                        <a:rPr lang="de-DE" sz="1400" b="0" i="0">
                          <a:solidFill>
                            <a:srgbClr val="000000"/>
                          </a:solidFill>
                          <a:effectLst/>
                          <a:latin typeface="Calibri"/>
                          <a:cs typeface="Calibri"/>
                        </a:rPr>
                        <a:t>Workshops to date have recieved great feedback to date and the findings are consitent accross the board</a:t>
                      </a:r>
                    </a:p>
                    <a:p>
                      <a:pPr algn="l" rtl="0" fontAlgn="base"/>
                      <a:endParaRPr lang="de-DE" sz="1400" b="0" i="0">
                        <a:solidFill>
                          <a:srgbClr val="000000"/>
                        </a:solidFill>
                        <a:effectLst/>
                        <a:latin typeface="Calibri"/>
                        <a:cs typeface="Calibri"/>
                      </a:endParaRPr>
                    </a:p>
                  </a:txBody>
                  <a:tcPr anchor="ctr"/>
                </a:tc>
                <a:extLst>
                  <a:ext uri="{0D108BD9-81ED-4DB2-BD59-A6C34878D82A}">
                    <a16:rowId xmlns:a16="http://schemas.microsoft.com/office/drawing/2014/main" val="3466027017"/>
                  </a:ext>
                </a:extLst>
              </a:tr>
            </a:tbl>
          </a:graphicData>
        </a:graphic>
      </p:graphicFrame>
      <p:sp>
        <p:nvSpPr>
          <p:cNvPr id="15" name="Star: 5 Points 14">
            <a:extLst>
              <a:ext uri="{FF2B5EF4-FFF2-40B4-BE49-F238E27FC236}">
                <a16:creationId xmlns:a16="http://schemas.microsoft.com/office/drawing/2014/main" id="{C7421E91-E76B-44C8-B438-72D6F63AAEC6}"/>
              </a:ext>
            </a:extLst>
          </p:cNvPr>
          <p:cNvSpPr/>
          <p:nvPr/>
        </p:nvSpPr>
        <p:spPr>
          <a:xfrm>
            <a:off x="10143894" y="4160132"/>
            <a:ext cx="497149" cy="586732"/>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Arrow: Right 15">
            <a:extLst>
              <a:ext uri="{FF2B5EF4-FFF2-40B4-BE49-F238E27FC236}">
                <a16:creationId xmlns:a16="http://schemas.microsoft.com/office/drawing/2014/main" id="{100AF17F-3A1D-4B21-8C1D-A7D27096EBF7}"/>
              </a:ext>
            </a:extLst>
          </p:cNvPr>
          <p:cNvSpPr/>
          <p:nvPr/>
        </p:nvSpPr>
        <p:spPr>
          <a:xfrm>
            <a:off x="2876744" y="4886539"/>
            <a:ext cx="7510129" cy="480767"/>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Progress published – Website, CoMC and DSG</a:t>
            </a:r>
          </a:p>
        </p:txBody>
      </p:sp>
      <p:sp>
        <p:nvSpPr>
          <p:cNvPr id="17" name="Arrow: Right 16">
            <a:extLst>
              <a:ext uri="{FF2B5EF4-FFF2-40B4-BE49-F238E27FC236}">
                <a16:creationId xmlns:a16="http://schemas.microsoft.com/office/drawing/2014/main" id="{B02A0E48-85A4-450E-B635-74FD662BF9CE}"/>
              </a:ext>
            </a:extLst>
          </p:cNvPr>
          <p:cNvSpPr/>
          <p:nvPr/>
        </p:nvSpPr>
        <p:spPr>
          <a:xfrm>
            <a:off x="5279010" y="3648567"/>
            <a:ext cx="4249764" cy="480767"/>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External “To Be” Solution Options</a:t>
            </a:r>
          </a:p>
        </p:txBody>
      </p:sp>
      <p:sp>
        <p:nvSpPr>
          <p:cNvPr id="8" name="Rectangle 7">
            <a:extLst>
              <a:ext uri="{FF2B5EF4-FFF2-40B4-BE49-F238E27FC236}">
                <a16:creationId xmlns:a16="http://schemas.microsoft.com/office/drawing/2014/main" id="{F7CA74E4-7A27-4AC2-9872-CCCD22210BA9}"/>
              </a:ext>
            </a:extLst>
          </p:cNvPr>
          <p:cNvSpPr/>
          <p:nvPr/>
        </p:nvSpPr>
        <p:spPr>
          <a:xfrm>
            <a:off x="1827703" y="1900705"/>
            <a:ext cx="3065904" cy="369332"/>
          </a:xfrm>
          <a:prstGeom prst="rect">
            <a:avLst/>
          </a:prstGeom>
        </p:spPr>
        <p:txBody>
          <a:bodyPr wrap="none">
            <a:spAutoFit/>
          </a:bodyPr>
          <a:lstStyle/>
          <a:p>
            <a:pPr algn="ctr"/>
            <a:r>
              <a:rPr lang="en-GB" err="1">
                <a:solidFill>
                  <a:schemeClr val="bg1"/>
                </a:solidFill>
              </a:rPr>
              <a:t>Painpoint</a:t>
            </a:r>
            <a:r>
              <a:rPr lang="en-GB">
                <a:solidFill>
                  <a:schemeClr val="bg1"/>
                </a:solidFill>
              </a:rPr>
              <a:t> &amp; </a:t>
            </a:r>
            <a:r>
              <a:rPr lang="en-GB" err="1">
                <a:solidFill>
                  <a:schemeClr val="bg1"/>
                </a:solidFill>
              </a:rPr>
              <a:t>Req</a:t>
            </a:r>
            <a:r>
              <a:rPr lang="en-GB">
                <a:solidFill>
                  <a:schemeClr val="bg1"/>
                </a:solidFill>
              </a:rPr>
              <a:t> Workshops</a:t>
            </a:r>
          </a:p>
        </p:txBody>
      </p:sp>
      <p:sp>
        <p:nvSpPr>
          <p:cNvPr id="18" name="Rectangle 17">
            <a:extLst>
              <a:ext uri="{FF2B5EF4-FFF2-40B4-BE49-F238E27FC236}">
                <a16:creationId xmlns:a16="http://schemas.microsoft.com/office/drawing/2014/main" id="{40D34640-2BDB-4E06-8868-A16A85AEC8F9}"/>
              </a:ext>
            </a:extLst>
          </p:cNvPr>
          <p:cNvSpPr/>
          <p:nvPr/>
        </p:nvSpPr>
        <p:spPr>
          <a:xfrm>
            <a:off x="9269304" y="5646656"/>
            <a:ext cx="815730" cy="176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00"/>
              <a:t>Completed</a:t>
            </a:r>
          </a:p>
        </p:txBody>
      </p:sp>
      <p:sp>
        <p:nvSpPr>
          <p:cNvPr id="19" name="Rectangle 18">
            <a:extLst>
              <a:ext uri="{FF2B5EF4-FFF2-40B4-BE49-F238E27FC236}">
                <a16:creationId xmlns:a16="http://schemas.microsoft.com/office/drawing/2014/main" id="{A3EBF8D9-895B-4618-9C12-54F946F3BC52}"/>
              </a:ext>
            </a:extLst>
          </p:cNvPr>
          <p:cNvSpPr/>
          <p:nvPr/>
        </p:nvSpPr>
        <p:spPr>
          <a:xfrm>
            <a:off x="10129746" y="5646656"/>
            <a:ext cx="815730" cy="176543"/>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t>On Track</a:t>
            </a:r>
          </a:p>
        </p:txBody>
      </p:sp>
      <p:sp>
        <p:nvSpPr>
          <p:cNvPr id="20" name="Rectangle 19">
            <a:extLst>
              <a:ext uri="{FF2B5EF4-FFF2-40B4-BE49-F238E27FC236}">
                <a16:creationId xmlns:a16="http://schemas.microsoft.com/office/drawing/2014/main" id="{A0142BD2-3324-428F-BEF3-4299ACB9CA52}"/>
              </a:ext>
            </a:extLst>
          </p:cNvPr>
          <p:cNvSpPr/>
          <p:nvPr/>
        </p:nvSpPr>
        <p:spPr>
          <a:xfrm>
            <a:off x="9269304" y="5890794"/>
            <a:ext cx="815730" cy="17654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t>At Risk</a:t>
            </a:r>
          </a:p>
        </p:txBody>
      </p:sp>
      <p:sp>
        <p:nvSpPr>
          <p:cNvPr id="10" name="Callout: Line 9">
            <a:extLst>
              <a:ext uri="{FF2B5EF4-FFF2-40B4-BE49-F238E27FC236}">
                <a16:creationId xmlns:a16="http://schemas.microsoft.com/office/drawing/2014/main" id="{AA096A9B-D157-40F7-8FA2-E03EB2279077}"/>
              </a:ext>
            </a:extLst>
          </p:cNvPr>
          <p:cNvSpPr/>
          <p:nvPr/>
        </p:nvSpPr>
        <p:spPr>
          <a:xfrm>
            <a:off x="9255374" y="1902844"/>
            <a:ext cx="2217846" cy="1049832"/>
          </a:xfrm>
          <a:prstGeom prst="borderCallout1">
            <a:avLst>
              <a:gd name="adj1" fmla="val 112201"/>
              <a:gd name="adj2" fmla="val 47498"/>
              <a:gd name="adj3" fmla="val 198657"/>
              <a:gd name="adj4" fmla="val 503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It is currently unclear if there is any misalignment on the To be solutions across the processes and these may require several iterations to come to an agreed approach.</a:t>
            </a:r>
          </a:p>
        </p:txBody>
      </p:sp>
      <p:sp>
        <p:nvSpPr>
          <p:cNvPr id="22" name="Rectangle 21">
            <a:extLst>
              <a:ext uri="{FF2B5EF4-FFF2-40B4-BE49-F238E27FC236}">
                <a16:creationId xmlns:a16="http://schemas.microsoft.com/office/drawing/2014/main" id="{2EA4F7E2-ACEE-45D5-8207-6571009D10E9}"/>
              </a:ext>
            </a:extLst>
          </p:cNvPr>
          <p:cNvSpPr/>
          <p:nvPr/>
        </p:nvSpPr>
        <p:spPr>
          <a:xfrm>
            <a:off x="7459322" y="4024514"/>
            <a:ext cx="246495" cy="61712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Arrow: Right 20">
            <a:extLst>
              <a:ext uri="{FF2B5EF4-FFF2-40B4-BE49-F238E27FC236}">
                <a16:creationId xmlns:a16="http://schemas.microsoft.com/office/drawing/2014/main" id="{AA332D24-A867-443E-A584-A3340D3547E1}"/>
              </a:ext>
            </a:extLst>
          </p:cNvPr>
          <p:cNvSpPr/>
          <p:nvPr/>
        </p:nvSpPr>
        <p:spPr>
          <a:xfrm>
            <a:off x="7459322" y="4080711"/>
            <a:ext cx="2217847" cy="80582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Overall Agreement of “To Be” processes</a:t>
            </a:r>
          </a:p>
        </p:txBody>
      </p:sp>
      <p:sp>
        <p:nvSpPr>
          <p:cNvPr id="23" name="Rectangle 22">
            <a:extLst>
              <a:ext uri="{FF2B5EF4-FFF2-40B4-BE49-F238E27FC236}">
                <a16:creationId xmlns:a16="http://schemas.microsoft.com/office/drawing/2014/main" id="{3286C743-A81F-456B-9DF7-3FA32D639E1A}"/>
              </a:ext>
            </a:extLst>
          </p:cNvPr>
          <p:cNvSpPr/>
          <p:nvPr/>
        </p:nvSpPr>
        <p:spPr>
          <a:xfrm>
            <a:off x="2876744" y="3254255"/>
            <a:ext cx="3421932" cy="1747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46E2511-27FA-46B4-8B03-D1E65A86FB84}"/>
              </a:ext>
            </a:extLst>
          </p:cNvPr>
          <p:cNvSpPr/>
          <p:nvPr/>
        </p:nvSpPr>
        <p:spPr>
          <a:xfrm>
            <a:off x="2828222" y="3148433"/>
            <a:ext cx="3518976" cy="369332"/>
          </a:xfrm>
          <a:prstGeom prst="rect">
            <a:avLst/>
          </a:prstGeom>
        </p:spPr>
        <p:txBody>
          <a:bodyPr wrap="none">
            <a:spAutoFit/>
          </a:bodyPr>
          <a:lstStyle/>
          <a:p>
            <a:pPr algn="ctr"/>
            <a:r>
              <a:rPr lang="en-GB">
                <a:solidFill>
                  <a:schemeClr val="bg1"/>
                </a:solidFill>
              </a:rPr>
              <a:t>Internal “To Be” Solution Options</a:t>
            </a:r>
          </a:p>
        </p:txBody>
      </p:sp>
      <p:sp>
        <p:nvSpPr>
          <p:cNvPr id="24" name="Rectangle 23">
            <a:extLst>
              <a:ext uri="{FF2B5EF4-FFF2-40B4-BE49-F238E27FC236}">
                <a16:creationId xmlns:a16="http://schemas.microsoft.com/office/drawing/2014/main" id="{211959E8-661B-4C4F-A118-86AA9377E53D}"/>
              </a:ext>
            </a:extLst>
          </p:cNvPr>
          <p:cNvSpPr/>
          <p:nvPr/>
        </p:nvSpPr>
        <p:spPr>
          <a:xfrm>
            <a:off x="5283181" y="3768361"/>
            <a:ext cx="926481" cy="256153"/>
          </a:xfrm>
          <a:prstGeom prst="rect">
            <a:avLst/>
          </a:prstGeom>
          <a:solidFill>
            <a:schemeClr val="accent6">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Tree>
    <p:extLst>
      <p:ext uri="{BB962C8B-B14F-4D97-AF65-F5344CB8AC3E}">
        <p14:creationId xmlns:p14="http://schemas.microsoft.com/office/powerpoint/2010/main" val="310517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373536-568F-4B01-A81D-96DA29AD1BAF}"/>
              </a:ext>
            </a:extLst>
          </p:cNvPr>
          <p:cNvSpPr>
            <a:spLocks noGrp="1"/>
          </p:cNvSpPr>
          <p:nvPr>
            <p:ph type="title"/>
          </p:nvPr>
        </p:nvSpPr>
        <p:spPr/>
        <p:txBody>
          <a:bodyPr>
            <a:normAutofit fontScale="90000"/>
          </a:bodyPr>
          <a:lstStyle/>
          <a:p>
            <a:r>
              <a:rPr lang="en-GB"/>
              <a:t>Appendix</a:t>
            </a:r>
            <a:br>
              <a:rPr lang="en-GB"/>
            </a:br>
            <a:endParaRPr lang="en-GB"/>
          </a:p>
        </p:txBody>
      </p:sp>
      <p:sp>
        <p:nvSpPr>
          <p:cNvPr id="5" name="Text Placeholder 4">
            <a:extLst>
              <a:ext uri="{FF2B5EF4-FFF2-40B4-BE49-F238E27FC236}">
                <a16:creationId xmlns:a16="http://schemas.microsoft.com/office/drawing/2014/main" id="{E3B4F454-8AF9-4A2A-B76C-D98F4E693C11}"/>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674543313"/>
      </p:ext>
    </p:extLst>
  </p:cSld>
  <p:clrMapOvr>
    <a:masterClrMapping/>
  </p:clrMapOvr>
</p:sld>
</file>

<file path=ppt/theme/theme1.xml><?xml version="1.0" encoding="utf-8"?>
<a:theme xmlns:a="http://schemas.openxmlformats.org/drawingml/2006/main" name="1_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03fba77-31dd-4780-83f9-c54f26c3a260">
      <UserInfo>
        <DisplayName>Angela Clarke</DisplayName>
        <AccountId>23</AccountId>
        <AccountType/>
      </UserInfo>
      <UserInfo>
        <DisplayName>Richard Cresswell</DisplayName>
        <AccountId>15</AccountId>
        <AccountType/>
      </UserInfo>
      <UserInfo>
        <DisplayName>Kirsty Merrilees</DisplayName>
        <AccountId>43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78529C455A9849A187361FC3458725" ma:contentTypeVersion="6" ma:contentTypeDescription="Create a new document." ma:contentTypeScope="" ma:versionID="3ec5a87947171acfd9804d4f30ba0a3d">
  <xsd:schema xmlns:xsd="http://www.w3.org/2001/XMLSchema" xmlns:xs="http://www.w3.org/2001/XMLSchema" xmlns:p="http://schemas.microsoft.com/office/2006/metadata/properties" xmlns:ns2="06f4956c-4c52-4651-8c4e-2a64183ace1b" xmlns:ns3="103fba77-31dd-4780-83f9-c54f26c3a260" targetNamespace="http://schemas.microsoft.com/office/2006/metadata/properties" ma:root="true" ma:fieldsID="1f903d043c5dee0e65d32569fd8cb14b" ns2:_="" ns3:_="">
    <xsd:import namespace="06f4956c-4c52-4651-8c4e-2a64183ace1b"/>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4956c-4c52-4651-8c4e-2a64183ace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4F39B2-7EC3-40D5-9E4B-29176C252DE9}">
  <ds:schemaRefs>
    <ds:schemaRef ds:uri="http://schemas.microsoft.com/sharepoint/v3/contenttype/forms"/>
  </ds:schemaRefs>
</ds:datastoreItem>
</file>

<file path=customXml/itemProps2.xml><?xml version="1.0" encoding="utf-8"?>
<ds:datastoreItem xmlns:ds="http://schemas.openxmlformats.org/officeDocument/2006/customXml" ds:itemID="{B32DC69A-4E4C-4C5F-A573-ED75CA8821B0}">
  <ds:schemaRefs>
    <ds:schemaRef ds:uri="1447494a-e48f-468a-bba7-54d8a0f3944e"/>
    <ds:schemaRef ds:uri="691200bb-23ec-4320-bfcc-6974bc463eb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03fba77-31dd-4780-83f9-c54f26c3a260"/>
  </ds:schemaRefs>
</ds:datastoreItem>
</file>

<file path=customXml/itemProps3.xml><?xml version="1.0" encoding="utf-8"?>
<ds:datastoreItem xmlns:ds="http://schemas.openxmlformats.org/officeDocument/2006/customXml" ds:itemID="{41F20CE0-E26B-444C-B270-A31FA37FA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f4956c-4c52-4651-8c4e-2a64183ace1b"/>
    <ds:schemaRef ds:uri="103fba77-31dd-4780-83f9-c54f26c3a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Theme</vt:lpstr>
      <vt:lpstr>CMS Rebuild Update</vt:lpstr>
      <vt:lpstr>CMS Rebuild - Progress to date</vt:lpstr>
      <vt:lpstr>Dependencies &amp; Potential Consequential Impacts</vt:lpstr>
      <vt:lpstr>The Workshop Figures at Initial Refinement*</vt:lpstr>
      <vt:lpstr>Generic Ideal State Journey’s</vt:lpstr>
      <vt:lpstr>I Want To Raise A Contact – Generic DRAFT</vt:lpstr>
      <vt:lpstr>I Want To Search For a Status Update – Generic - DRAFT </vt:lpstr>
      <vt:lpstr>CMS Rebuild Next Steps</vt:lpstr>
      <vt:lpstr>Appendix </vt:lpstr>
      <vt:lpstr>Requirements captured per process Workshop  </vt:lpstr>
      <vt:lpstr>Customer Usage of CMS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 Rebuild Update</dc:title>
  <dc:creator>Joanne Williams</dc:creator>
  <cp:revision>56</cp:revision>
  <dcterms:created xsi:type="dcterms:W3CDTF">2020-12-03T15:59:13Z</dcterms:created>
  <dcterms:modified xsi:type="dcterms:W3CDTF">2021-02-08T11:38:50Z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0x010100CD78529C455A9849A187361FC3458725</vt:lpwstr>
  </property>
</Properties>
</file>