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3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1"/>
    <a:srgbClr val="F3FBF8"/>
    <a:srgbClr val="FFF3F3"/>
    <a:srgbClr val="FFD1D1"/>
    <a:srgbClr val="087793"/>
    <a:srgbClr val="000000"/>
    <a:srgbClr val="D75733"/>
    <a:srgbClr val="6440A3"/>
    <a:srgbClr val="40D1F5"/>
    <a:srgbClr val="E6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8ED7A7-F669-4CD5-83AB-3A818A30DBCA}" v="2" dt="2021-01-04T15:57:47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5" autoAdjust="0"/>
    <p:restoredTop sz="94660"/>
  </p:normalViewPr>
  <p:slideViewPr>
    <p:cSldViewPr>
      <p:cViewPr varScale="1">
        <p:scale>
          <a:sx n="118" d="100"/>
          <a:sy n="118" d="100"/>
        </p:scale>
        <p:origin x="948" y="3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BCCCBD-97CA-467E-88FB-8C0043A65C35}"/>
              </a:ext>
            </a:extLst>
          </p:cNvPr>
          <p:cNvSpPr txBox="1"/>
          <p:nvPr/>
        </p:nvSpPr>
        <p:spPr>
          <a:xfrm>
            <a:off x="971600" y="4845189"/>
            <a:ext cx="80015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Please Note: The implementation dates for each of the Capabilities are subject to change following completion of the respective Capability design activities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17E7E4-4AE1-4483-8D8F-709CDD6E8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7983"/>
            <a:ext cx="8352928" cy="48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6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487accfb-1116-4f96-8797-076e0378375f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f0171c71-39ab-40e4-aa41-155aca3061e4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3392D9-2DFC-4DBC-8596-1D64C71B800D}"/>
</file>

<file path=docProps/app.xml><?xml version="1.0" encoding="utf-8"?>
<Properties xmlns="http://schemas.openxmlformats.org/officeDocument/2006/extended-properties" xmlns:vt="http://schemas.openxmlformats.org/officeDocument/2006/docPropsVTypes">
  <TotalTime>10533</TotalTime>
  <Words>23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Bruce Kamen</cp:lastModifiedBy>
  <cp:revision>298</cp:revision>
  <dcterms:created xsi:type="dcterms:W3CDTF">2018-09-02T17:12:15Z</dcterms:created>
  <dcterms:modified xsi:type="dcterms:W3CDTF">2021-02-01T15:43:51Z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