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1505" r:id="rId10"/>
    <p:sldId id="1496" r:id="rId11"/>
    <p:sldId id="1587" r:id="rId12"/>
    <p:sldId id="1588" r:id="rId13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0000FF"/>
    <a:srgbClr val="CED1E1"/>
    <a:srgbClr val="E8EAF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81ABAE-EB16-A289-C473-63B9FA7AC47F}" v="88" dt="2021-02-01T12:20:49.253"/>
    <p1510:client id="{E8B3C404-E19E-494F-ACF8-53D40B32D925}" v="9" dt="2021-02-01T17:04:05.5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1" autoAdjust="0"/>
    <p:restoredTop sz="73323" autoAdjust="0"/>
  </p:normalViewPr>
  <p:slideViewPr>
    <p:cSldViewPr>
      <p:cViewPr varScale="1">
        <p:scale>
          <a:sx n="84" d="100"/>
          <a:sy n="84" d="100"/>
        </p:scale>
        <p:origin x="68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i Bahia" userId="254b9dd8-0725-4705-9124-9c4c07dbd514" providerId="ADAL" clId="{E8B3C404-E19E-494F-ACF8-53D40B32D925}"/>
    <pc:docChg chg="undo custSel modSld">
      <pc:chgData name="Bali Bahia" userId="254b9dd8-0725-4705-9124-9c4c07dbd514" providerId="ADAL" clId="{E8B3C404-E19E-494F-ACF8-53D40B32D925}" dt="2021-02-01T17:04:05.574" v="8"/>
      <pc:docMkLst>
        <pc:docMk/>
      </pc:docMkLst>
      <pc:sldChg chg="addSp delSp modSp">
        <pc:chgData name="Bali Bahia" userId="254b9dd8-0725-4705-9124-9c4c07dbd514" providerId="ADAL" clId="{E8B3C404-E19E-494F-ACF8-53D40B32D925}" dt="2021-02-01T17:04:05.574" v="8"/>
        <pc:sldMkLst>
          <pc:docMk/>
          <pc:sldMk cId="2491933088" sldId="1587"/>
        </pc:sldMkLst>
        <pc:picChg chg="add del mod">
          <ac:chgData name="Bali Bahia" userId="254b9dd8-0725-4705-9124-9c4c07dbd514" providerId="ADAL" clId="{E8B3C404-E19E-494F-ACF8-53D40B32D925}" dt="2021-02-01T17:03:51.808" v="7" actId="478"/>
          <ac:picMkLst>
            <pc:docMk/>
            <pc:sldMk cId="2491933088" sldId="1587"/>
            <ac:picMk id="3" creationId="{5667ED16-E546-4E1A-97AC-0923BA529380}"/>
          </ac:picMkLst>
        </pc:picChg>
        <pc:picChg chg="add">
          <ac:chgData name="Bali Bahia" userId="254b9dd8-0725-4705-9124-9c4c07dbd514" providerId="ADAL" clId="{E8B3C404-E19E-494F-ACF8-53D40B32D925}" dt="2021-02-01T17:04:05.574" v="8"/>
          <ac:picMkLst>
            <pc:docMk/>
            <pc:sldMk cId="2491933088" sldId="1587"/>
            <ac:picMk id="4" creationId="{67068994-55D4-4C23-BE35-8EAB5F77BDB9}"/>
          </ac:picMkLst>
        </pc:picChg>
        <pc:picChg chg="del mod">
          <ac:chgData name="Bali Bahia" userId="254b9dd8-0725-4705-9124-9c4c07dbd514" providerId="ADAL" clId="{E8B3C404-E19E-494F-ACF8-53D40B32D925}" dt="2021-02-01T13:46:32.936" v="1" actId="478"/>
          <ac:picMkLst>
            <pc:docMk/>
            <pc:sldMk cId="2491933088" sldId="1587"/>
            <ac:picMk id="6" creationId="{AD610EF4-3D5B-4633-97C1-768561F07F75}"/>
          </ac:picMkLst>
        </pc:picChg>
        <pc:cxnChg chg="del">
          <ac:chgData name="Bali Bahia" userId="254b9dd8-0725-4705-9124-9c4c07dbd514" providerId="ADAL" clId="{E8B3C404-E19E-494F-ACF8-53D40B32D925}" dt="2021-02-01T13:46:36.044" v="2" actId="478"/>
          <ac:cxnSpMkLst>
            <pc:docMk/>
            <pc:sldMk cId="2491933088" sldId="1587"/>
            <ac:cxnSpMk id="4" creationId="{7A41B9CE-5665-4AC0-A5AF-40E8D44A7CD6}"/>
          </ac:cxnSpMkLst>
        </pc:cxnChg>
      </pc:sldChg>
    </pc:docChg>
  </pc:docChgLst>
  <pc:docChgLst>
    <pc:chgData name="Bali Bahia" userId="S::bali.bahia@xoserve.com::254b9dd8-0725-4705-9124-9c4c07dbd514" providerId="AD" clId="Web-{6D81ABAE-EB16-A289-C473-63B9FA7AC47F}"/>
    <pc:docChg chg="modSld">
      <pc:chgData name="Bali Bahia" userId="S::bali.bahia@xoserve.com::254b9dd8-0725-4705-9124-9c4c07dbd514" providerId="AD" clId="Web-{6D81ABAE-EB16-A289-C473-63B9FA7AC47F}" dt="2021-02-01T12:20:49.253" v="83" actId="1076"/>
      <pc:docMkLst>
        <pc:docMk/>
      </pc:docMkLst>
      <pc:sldChg chg="delSp modSp">
        <pc:chgData name="Bali Bahia" userId="S::bali.bahia@xoserve.com::254b9dd8-0725-4705-9124-9c4c07dbd514" providerId="AD" clId="Web-{6D81ABAE-EB16-A289-C473-63B9FA7AC47F}" dt="2021-02-01T12:19:10.579" v="82"/>
        <pc:sldMkLst>
          <pc:docMk/>
          <pc:sldMk cId="1322450600" sldId="1496"/>
        </pc:sldMkLst>
        <pc:spChg chg="del">
          <ac:chgData name="Bali Bahia" userId="S::bali.bahia@xoserve.com::254b9dd8-0725-4705-9124-9c4c07dbd514" providerId="AD" clId="Web-{6D81ABAE-EB16-A289-C473-63B9FA7AC47F}" dt="2021-02-01T12:17:28.561" v="3"/>
          <ac:spMkLst>
            <pc:docMk/>
            <pc:sldMk cId="1322450600" sldId="1496"/>
            <ac:spMk id="12" creationId="{07D341B2-AF9B-4E48-A146-835712CA3A8C}"/>
          </ac:spMkLst>
        </pc:spChg>
        <pc:graphicFrameChg chg="mod modGraphic">
          <ac:chgData name="Bali Bahia" userId="S::bali.bahia@xoserve.com::254b9dd8-0725-4705-9124-9c4c07dbd514" providerId="AD" clId="Web-{6D81ABAE-EB16-A289-C473-63B9FA7AC47F}" dt="2021-02-01T12:19:10.579" v="82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modSp">
        <pc:chgData name="Bali Bahia" userId="S::bali.bahia@xoserve.com::254b9dd8-0725-4705-9124-9c4c07dbd514" providerId="AD" clId="Web-{6D81ABAE-EB16-A289-C473-63B9FA7AC47F}" dt="2021-02-01T12:20:49.253" v="83" actId="1076"/>
        <pc:sldMkLst>
          <pc:docMk/>
          <pc:sldMk cId="2491933088" sldId="1587"/>
        </pc:sldMkLst>
        <pc:picChg chg="mod">
          <ac:chgData name="Bali Bahia" userId="S::bali.bahia@xoserve.com::254b9dd8-0725-4705-9124-9c4c07dbd514" providerId="AD" clId="Web-{6D81ABAE-EB16-A289-C473-63B9FA7AC47F}" dt="2021-02-01T12:20:49.253" v="83" actId="1076"/>
          <ac:picMkLst>
            <pc:docMk/>
            <pc:sldMk cId="2491933088" sldId="1587"/>
            <ac:picMk id="6" creationId="{AD610EF4-3D5B-4633-97C1-768561F07F75}"/>
          </ac:picMkLst>
        </pc:picChg>
      </pc:sldChg>
    </pc:docChg>
  </pc:docChgLst>
  <pc:docChgLst>
    <pc:chgData name="Tracy OConnor" userId="c165d205-f988-41c6-a790-ae0515e39fe0" providerId="ADAL" clId="{1713A8FE-A022-49C2-A277-C3AD33C37681}"/>
    <pc:docChg chg="modSld">
      <pc:chgData name="Tracy OConnor" userId="c165d205-f988-41c6-a790-ae0515e39fe0" providerId="ADAL" clId="{1713A8FE-A022-49C2-A277-C3AD33C37681}" dt="2021-01-28T09:06:58.913" v="27" actId="20577"/>
      <pc:docMkLst>
        <pc:docMk/>
      </pc:docMkLst>
      <pc:sldChg chg="modSp">
        <pc:chgData name="Tracy OConnor" userId="c165d205-f988-41c6-a790-ae0515e39fe0" providerId="ADAL" clId="{1713A8FE-A022-49C2-A277-C3AD33C37681}" dt="2021-01-28T09:06:58.913" v="27" actId="20577"/>
        <pc:sldMkLst>
          <pc:docMk/>
          <pc:sldMk cId="1322450600" sldId="1496"/>
        </pc:sldMkLst>
        <pc:spChg chg="mod">
          <ac:chgData name="Tracy OConnor" userId="c165d205-f988-41c6-a790-ae0515e39fe0" providerId="ADAL" clId="{1713A8FE-A022-49C2-A277-C3AD33C37681}" dt="2021-01-28T09:06:58.913" v="27" actId="20577"/>
          <ac:spMkLst>
            <pc:docMk/>
            <pc:sldMk cId="1322450600" sldId="1496"/>
            <ac:spMk id="2" creationId="{3BBF64D1-DD4B-479C-8274-060EA4CFB223}"/>
          </ac:spMkLst>
        </pc:spChg>
        <pc:graphicFrameChg chg="modGraphic">
          <ac:chgData name="Tracy OConnor" userId="c165d205-f988-41c6-a790-ae0515e39fe0" providerId="ADAL" clId="{1713A8FE-A022-49C2-A277-C3AD33C37681}" dt="2021-01-28T09:04:33.724" v="2" actId="6549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modSp">
        <pc:chgData name="Tracy OConnor" userId="c165d205-f988-41c6-a790-ae0515e39fe0" providerId="ADAL" clId="{1713A8FE-A022-49C2-A277-C3AD33C37681}" dt="2021-01-28T09:06:52.865" v="26" actId="20577"/>
        <pc:sldMkLst>
          <pc:docMk/>
          <pc:sldMk cId="2491933088" sldId="1587"/>
        </pc:sldMkLst>
        <pc:spChg chg="mod">
          <ac:chgData name="Tracy OConnor" userId="c165d205-f988-41c6-a790-ae0515e39fe0" providerId="ADAL" clId="{1713A8FE-A022-49C2-A277-C3AD33C37681}" dt="2021-01-28T09:06:52.865" v="26" actId="20577"/>
          <ac:spMkLst>
            <pc:docMk/>
            <pc:sldMk cId="2491933088" sldId="1587"/>
            <ac:spMk id="2" creationId="{4E1E92D8-FEBE-4DDD-AD8B-03957BD623C8}"/>
          </ac:spMkLst>
        </pc:spChg>
        <pc:spChg chg="mod">
          <ac:chgData name="Tracy OConnor" userId="c165d205-f988-41c6-a790-ae0515e39fe0" providerId="ADAL" clId="{1713A8FE-A022-49C2-A277-C3AD33C37681}" dt="2021-01-28T09:06:16.137" v="3"/>
          <ac:spMkLst>
            <pc:docMk/>
            <pc:sldMk cId="2491933088" sldId="1587"/>
            <ac:spMk id="7" creationId="{2392D0AA-D865-40B4-A4C6-461B3E0C1C8D}"/>
          </ac:spMkLst>
        </pc:spChg>
      </pc:sldChg>
      <pc:sldChg chg="modSp">
        <pc:chgData name="Tracy OConnor" userId="c165d205-f988-41c6-a790-ae0515e39fe0" providerId="ADAL" clId="{1713A8FE-A022-49C2-A277-C3AD33C37681}" dt="2021-01-28T09:06:49.190" v="24" actId="20577"/>
        <pc:sldMkLst>
          <pc:docMk/>
          <pc:sldMk cId="239663290" sldId="1588"/>
        </pc:sldMkLst>
        <pc:spChg chg="mod">
          <ac:chgData name="Tracy OConnor" userId="c165d205-f988-41c6-a790-ae0515e39fe0" providerId="ADAL" clId="{1713A8FE-A022-49C2-A277-C3AD33C37681}" dt="2021-01-28T09:06:49.190" v="24" actId="20577"/>
          <ac:spMkLst>
            <pc:docMk/>
            <pc:sldMk cId="239663290" sldId="1588"/>
            <ac:spMk id="2" creationId="{99B673B9-6F65-4AB6-99EE-A9AE202DB42B}"/>
          </ac:spMkLst>
        </pc:spChg>
        <pc:spChg chg="mod">
          <ac:chgData name="Tracy OConnor" userId="c165d205-f988-41c6-a790-ae0515e39fe0" providerId="ADAL" clId="{1713A8FE-A022-49C2-A277-C3AD33C37681}" dt="2021-01-28T09:06:20.541" v="4"/>
          <ac:spMkLst>
            <pc:docMk/>
            <pc:sldMk cId="239663290" sldId="1588"/>
            <ac:spMk id="4" creationId="{44D353AF-18DE-467E-924F-0F8D20C30F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D80B-0970-486E-8D02-66795B833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0490"/>
            <a:ext cx="7772400" cy="1102519"/>
          </a:xfrm>
        </p:spPr>
        <p:txBody>
          <a:bodyPr/>
          <a:lstStyle/>
          <a:p>
            <a:r>
              <a:rPr lang="en-GB" dirty="0"/>
              <a:t> XRN5294 - Minor Release Drop 9 Update</a:t>
            </a:r>
          </a:p>
        </p:txBody>
      </p:sp>
    </p:spTree>
    <p:extLst>
      <p:ext uri="{BB962C8B-B14F-4D97-AF65-F5344CB8AC3E}">
        <p14:creationId xmlns:p14="http://schemas.microsoft.com/office/powerpoint/2010/main" val="99056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-20538"/>
            <a:ext cx="8432276" cy="637580"/>
          </a:xfrm>
        </p:spPr>
        <p:txBody>
          <a:bodyPr>
            <a:normAutofit/>
          </a:bodyPr>
          <a:lstStyle/>
          <a:p>
            <a:r>
              <a:rPr lang="en-GB" sz="2000" dirty="0"/>
              <a:t> XRN5294 - Minor Release Drop 9 </a:t>
            </a:r>
            <a:r>
              <a:rPr lang="en-GB" sz="2000"/>
              <a:t>- Status </a:t>
            </a:r>
            <a:r>
              <a:rPr lang="en-GB" sz="2000" dirty="0"/>
              <a:t>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322917"/>
              </p:ext>
            </p:extLst>
          </p:nvPr>
        </p:nvGraphicFramePr>
        <p:xfrm>
          <a:off x="254524" y="483518"/>
          <a:ext cx="8663201" cy="4451381"/>
        </p:xfrm>
        <a:graphic>
          <a:graphicData uri="http://schemas.openxmlformats.org/drawingml/2006/table">
            <a:tbl>
              <a:tblPr firstRow="1" bandRow="1"/>
              <a:tblGrid>
                <a:gridCol w="831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2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88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are 2 changes for Minor Release Drop 9 to be implemented.  The implementation date is planned  for  20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 March 21: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XRN5080 </a:t>
                      </a:r>
                      <a:r>
                        <a:rPr lang="en-GB" sz="900" dirty="0"/>
                        <a:t>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 to Supply Gas (FSG_GSOP1) - System Changes​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XRN5135 </a:t>
                      </a:r>
                      <a:r>
                        <a:rPr lang="en-GB" sz="900" b="0" dirty="0"/>
                        <a:t>– DNO and NTS Invoices to Shippers and DN’s VAT compliance </a:t>
                      </a:r>
                      <a:b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Acceptance Testing in progress, slightly behind plan due to resource availability.  Resources available next week to cover any delayed testing assurance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Minor Release Drop 8 defect fixed and tested, this can continue with implementation on 5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February 21 as per plan, on track</a:t>
                      </a: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Issue due to lack of resource availability for testing assurance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from w/c 18/01/21 ,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this is to be mitigated by increased availability 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of resources from w/c 01/02/21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Changes are being delivered as part of Minor Release Budget 20/21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5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and Business Process Users to support testing phase and Implementation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9D207D77-40A5-468F-B366-AEDF36545FBF}"/>
              </a:ext>
            </a:extLst>
          </p:cNvPr>
          <p:cNvSpPr/>
          <p:nvPr/>
        </p:nvSpPr>
        <p:spPr>
          <a:xfrm>
            <a:off x="6036849" y="129164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A14415-880A-4103-A941-D94285FFA045}"/>
              </a:ext>
            </a:extLst>
          </p:cNvPr>
          <p:cNvSpPr txBox="1"/>
          <p:nvPr/>
        </p:nvSpPr>
        <p:spPr>
          <a:xfrm>
            <a:off x="107504" y="4946309"/>
            <a:ext cx="9036496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Updated   27</a:t>
            </a:r>
            <a:r>
              <a:rPr lang="en-GB" sz="1000" b="1" baseline="30000" dirty="0">
                <a:solidFill>
                  <a:srgbClr val="1D3E61"/>
                </a:solidFill>
              </a:rPr>
              <a:t>th</a:t>
            </a:r>
            <a:r>
              <a:rPr lang="en-GB" sz="1000" b="1" dirty="0">
                <a:solidFill>
                  <a:srgbClr val="1D3E61"/>
                </a:solidFill>
              </a:rPr>
              <a:t> January 2021</a:t>
            </a:r>
          </a:p>
        </p:txBody>
      </p:sp>
    </p:spTree>
    <p:extLst>
      <p:ext uri="{BB962C8B-B14F-4D97-AF65-F5344CB8AC3E}">
        <p14:creationId xmlns:p14="http://schemas.microsoft.com/office/powerpoint/2010/main" val="132245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Autofit/>
          </a:bodyPr>
          <a:lstStyle/>
          <a:p>
            <a:r>
              <a:rPr lang="en-GB" sz="2000" dirty="0"/>
              <a:t> XRN5294 - Minor Release Drop 9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-16668" y="329431"/>
            <a:ext cx="90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b="1" dirty="0">
              <a:solidFill>
                <a:srgbClr val="1D3E6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92D0AA-D865-40B4-A4C6-461B3E0C1C8D}"/>
              </a:ext>
            </a:extLst>
          </p:cNvPr>
          <p:cNvSpPr txBox="1"/>
          <p:nvPr/>
        </p:nvSpPr>
        <p:spPr>
          <a:xfrm>
            <a:off x="7288" y="4948014"/>
            <a:ext cx="90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Updated   27</a:t>
            </a:r>
            <a:r>
              <a:rPr lang="en-GB" sz="1000" b="1" baseline="30000" dirty="0">
                <a:solidFill>
                  <a:srgbClr val="1D3E61"/>
                </a:solidFill>
              </a:rPr>
              <a:t>th</a:t>
            </a:r>
            <a:r>
              <a:rPr lang="en-GB" sz="1000" b="1" dirty="0">
                <a:solidFill>
                  <a:srgbClr val="1D3E61"/>
                </a:solidFill>
              </a:rPr>
              <a:t> January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068994-55D4-4C23-BE35-8EAB5F77B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87" y="897000"/>
            <a:ext cx="8125426" cy="3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3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73B9-6F65-4AB6-99EE-A9AE202D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XRN5294 - Minor Release 9 Summary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A47E90-E219-4B1D-BBC4-C3BBC1166FA4}"/>
              </a:ext>
            </a:extLst>
          </p:cNvPr>
          <p:cNvSpPr/>
          <p:nvPr/>
        </p:nvSpPr>
        <p:spPr>
          <a:xfrm>
            <a:off x="611560" y="11315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There are 2 changes for Minor Release 9  to be implemented.  The proposed implementation date is 20th March 21: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XRN5080 </a:t>
            </a:r>
            <a:r>
              <a:rPr lang="en-GB" sz="900" dirty="0"/>
              <a:t>- </a:t>
            </a:r>
            <a:r>
              <a:rPr lang="en-US" sz="900" dirty="0"/>
              <a:t>Failure to Supply Gas (FSG_GSOP1) - System Changes​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XRN5135 </a:t>
            </a:r>
            <a:r>
              <a:rPr lang="en-GB" sz="900" dirty="0"/>
              <a:t>– DNO and NTS Invoices to Shippers and DN’s VAT compliance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D353AF-18DE-467E-924F-0F8D20C30F11}"/>
              </a:ext>
            </a:extLst>
          </p:cNvPr>
          <p:cNvSpPr txBox="1"/>
          <p:nvPr/>
        </p:nvSpPr>
        <p:spPr>
          <a:xfrm>
            <a:off x="107504" y="4948014"/>
            <a:ext cx="90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Updated   27</a:t>
            </a:r>
            <a:r>
              <a:rPr lang="en-GB" sz="1000" b="1" baseline="30000" dirty="0">
                <a:solidFill>
                  <a:srgbClr val="1D3E61"/>
                </a:solidFill>
              </a:rPr>
              <a:t>th</a:t>
            </a:r>
            <a:r>
              <a:rPr lang="en-GB" sz="1000" b="1" dirty="0">
                <a:solidFill>
                  <a:srgbClr val="1D3E61"/>
                </a:solidFill>
              </a:rPr>
              <a:t> January 2021</a:t>
            </a:r>
          </a:p>
        </p:txBody>
      </p:sp>
    </p:spTree>
    <p:extLst>
      <p:ext uri="{BB962C8B-B14F-4D97-AF65-F5344CB8AC3E}">
        <p14:creationId xmlns:p14="http://schemas.microsoft.com/office/powerpoint/2010/main" val="23966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11f1cc19-a6a2-4477-822b-8358f9edc374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03fba77-31dd-4780-83f9-c54f26c3a26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AC51B8C-C0E4-465B-9174-673B246A7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24540</TotalTime>
  <Words>181</Words>
  <Application>Microsoft Office PowerPoint</Application>
  <PresentationFormat>On-screen Show (16:9)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 XRN5294 - Minor Release Drop 9 Update</vt:lpstr>
      <vt:lpstr> XRN5294 - Minor Release Drop 9 - Status Update</vt:lpstr>
      <vt:lpstr> XRN5294 - Minor Release Drop 9 Timelines</vt:lpstr>
      <vt:lpstr>XRN5294 - Minor Release 9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Bali Bahia</cp:lastModifiedBy>
  <cp:revision>785</cp:revision>
  <cp:lastPrinted>2019-05-07T07:36:37Z</cp:lastPrinted>
  <dcterms:created xsi:type="dcterms:W3CDTF">2018-09-02T17:12:15Z</dcterms:created>
  <dcterms:modified xsi:type="dcterms:W3CDTF">2021-02-01T17:04:08Z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0x010100BE4A46900855F54F8B1B4A69CC14CF6B</vt:lpwstr>
  </property>
</Properties>
</file>