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CFA0F-34F9-4553-9C2B-6FC312F9C3BC}" v="121" dt="2021-01-28T17:35:54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2-22T16:53:46.118" v="3733" actId="20577"/>
      <pc:docMkLst>
        <pc:docMk/>
      </pc:docMkLst>
      <pc:sldChg chg="modSp">
        <pc:chgData name="Mark Pollard" userId="d6ed55df-a156-402a-9aa4-8a8d6ec52d24" providerId="ADAL" clId="{C883725C-A64D-4618-BC6C-E30C1DC1B616}" dt="2020-12-22T16:37:41.912" v="343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2-22T16:37:41.912" v="343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2-22T16:53:46.118" v="3733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2-22T16:53:46.118" v="37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2-22T16:39:39.066" v="3465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">
          <ac:chgData name="Mark Pollard" userId="d6ed55df-a156-402a-9aa4-8a8d6ec52d24" providerId="ADAL" clId="{C883725C-A64D-4618-BC6C-E30C1DC1B616}" dt="2020-12-22T16:39:39.066" v="3465"/>
          <ac:picMkLst>
            <pc:docMk/>
            <pc:sldMk cId="1284509169" sldId="533"/>
            <ac:picMk id="2" creationId="{95451121-EBD6-4646-9051-2E9EE8AE7384}"/>
          </ac:picMkLst>
        </pc:picChg>
        <pc:picChg chg="add del">
          <ac:chgData name="Mark Pollard" userId="d6ed55df-a156-402a-9aa4-8a8d6ec52d24" providerId="ADAL" clId="{C883725C-A64D-4618-BC6C-E30C1DC1B616}" dt="2020-12-03T20:28:58.304" v="3271" actId="478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2-22T16:39:36.750" v="3464" actId="478"/>
          <ac:picMkLst>
            <pc:docMk/>
            <pc:sldMk cId="1284509169" sldId="533"/>
            <ac:picMk id="3" creationId="{65BD8F2D-EC71-4AE7-B444-1AB65A496FFA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</pc:docChgLst>
  <pc:docChgLst>
    <pc:chgData name="Mark Pollard" userId="d6ed55df-a156-402a-9aa4-8a8d6ec52d24" providerId="ADAL" clId="{7FECFA0F-34F9-4553-9C2B-6FC312F9C3BC}"/>
    <pc:docChg chg="custSel modSld">
      <pc:chgData name="Mark Pollard" userId="d6ed55df-a156-402a-9aa4-8a8d6ec52d24" providerId="ADAL" clId="{7FECFA0F-34F9-4553-9C2B-6FC312F9C3BC}" dt="2021-01-28T17:35:54.640" v="120" actId="20577"/>
      <pc:docMkLst>
        <pc:docMk/>
      </pc:docMkLst>
      <pc:sldChg chg="modSp">
        <pc:chgData name="Mark Pollard" userId="d6ed55df-a156-402a-9aa4-8a8d6ec52d24" providerId="ADAL" clId="{7FECFA0F-34F9-4553-9C2B-6FC312F9C3BC}" dt="2021-01-28T17:35:54.640" v="120" actId="20577"/>
        <pc:sldMkLst>
          <pc:docMk/>
          <pc:sldMk cId="2495117945" sldId="526"/>
        </pc:sldMkLst>
        <pc:spChg chg="mod">
          <ac:chgData name="Mark Pollard" userId="d6ed55df-a156-402a-9aa4-8a8d6ec52d24" providerId="ADAL" clId="{7FECFA0F-34F9-4553-9C2B-6FC312F9C3BC}" dt="2021-01-28T17:35:54.640" v="12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7FECFA0F-34F9-4553-9C2B-6FC312F9C3BC}" dt="2021-01-28T17:35:16.575" v="101" actId="20577"/>
        <pc:sldMkLst>
          <pc:docMk/>
          <pc:sldMk cId="1772311877" sldId="532"/>
        </pc:sldMkLst>
        <pc:spChg chg="mod">
          <ac:chgData name="Mark Pollard" userId="d6ed55df-a156-402a-9aa4-8a8d6ec52d24" providerId="ADAL" clId="{7FECFA0F-34F9-4553-9C2B-6FC312F9C3BC}" dt="2021-01-28T17:35:16.575" v="101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7FECFA0F-34F9-4553-9C2B-6FC312F9C3BC}" dt="2021-01-28T17:33:50.224" v="34"/>
        <pc:sldMkLst>
          <pc:docMk/>
          <pc:sldMk cId="1284509169" sldId="533"/>
        </pc:sldMkLst>
        <pc:picChg chg="del">
          <ac:chgData name="Mark Pollard" userId="d6ed55df-a156-402a-9aa4-8a8d6ec52d24" providerId="ADAL" clId="{7FECFA0F-34F9-4553-9C2B-6FC312F9C3BC}" dt="2021-01-28T17:33:46.466" v="33" actId="478"/>
          <ac:picMkLst>
            <pc:docMk/>
            <pc:sldMk cId="1284509169" sldId="533"/>
            <ac:picMk id="2" creationId="{95451121-EBD6-4646-9051-2E9EE8AE7384}"/>
          </ac:picMkLst>
        </pc:picChg>
        <pc:picChg chg="add">
          <ac:chgData name="Mark Pollard" userId="d6ed55df-a156-402a-9aa4-8a8d6ec52d24" providerId="ADAL" clId="{7FECFA0F-34F9-4553-9C2B-6FC312F9C3BC}" dt="2021-01-28T17:33:50.224" v="34"/>
          <ac:picMkLst>
            <pc:docMk/>
            <pc:sldMk cId="1284509169" sldId="533"/>
            <ac:picMk id="3" creationId="{9C499F88-4B87-44AB-9C8D-D05674C886D5}"/>
          </ac:picMkLst>
        </pc:pic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February 2021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currently experiencing limited impact regarding the current COVID-19 lockdown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February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98% of all migrations have been completed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4 IX sites remaining</a:t>
            </a:r>
          </a:p>
          <a:p>
            <a:pPr lvl="1"/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Work has commenced to decommission legacy IX equipment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499F88-4B87-44AB-9C8D-D05674C88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24938e36-1604-481e-b36a-cfeb5237cbd3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5b14776a-25fa-4f57-ace4-8ef8b5833d48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5BEEF1-D880-4A37-ADB7-664CE03F1A23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1556</TotalTime>
  <Words>81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2021-01-28T17:35:56Z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