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1997" r:id="rId5"/>
    <p:sldId id="1998" r:id="rId6"/>
    <p:sldId id="1999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gby, James" initials="RJ [2]" lastIdx="2" clrIdx="6">
    <p:extLst>
      <p:ext uri="{19B8F6BF-5375-455C-9EA6-DF929625EA0E}">
        <p15:presenceInfo xmlns:p15="http://schemas.microsoft.com/office/powerpoint/2012/main" userId="S::james.rigby@xoserve.com::7ade5d71-70eb-452f-8090-262cd4d9bd62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Chris Silk" initials="CS" lastIdx="5" clrIdx="1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3" name="Tambe, Surfaraz" initials="TS" lastIdx="10" clrIdx="2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4" name="Tracy OConnor" initials="TO" lastIdx="6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5" name="Rigby, James" initials="RJ" lastIdx="5" clrIdx="4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6" name="Orsler, Paul" initials="OP" lastIdx="7" clrIdx="5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1D6E8"/>
    <a:srgbClr val="CCFF99"/>
    <a:srgbClr val="9CCB3B"/>
    <a:srgbClr val="FFBF00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6928EA-B4A6-4EA9-B24B-7EFE15D283C1}" v="74" dt="2021-03-29T14:41:35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60" d="100"/>
          <a:sy n="160" d="100"/>
        </p:scale>
        <p:origin x="-1430" y="-17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D543EB92-7A8D-4B7A-B0B8-B952FD3E0381}"/>
    <pc:docChg chg="custSel modSld">
      <pc:chgData name="Rachel Taggart" userId="4f8aad94-55b7-4ba6-8498-7cad127c11eb" providerId="ADAL" clId="{D543EB92-7A8D-4B7A-B0B8-B952FD3E0381}" dt="2021-03-25T15:43:59.820" v="41" actId="1076"/>
      <pc:docMkLst>
        <pc:docMk/>
      </pc:docMkLst>
      <pc:sldChg chg="addSp delSp modSp mod">
        <pc:chgData name="Rachel Taggart" userId="4f8aad94-55b7-4ba6-8498-7cad127c11eb" providerId="ADAL" clId="{D543EB92-7A8D-4B7A-B0B8-B952FD3E0381}" dt="2021-03-25T15:43:59.820" v="41" actId="1076"/>
        <pc:sldMkLst>
          <pc:docMk/>
          <pc:sldMk cId="2040125249" sldId="1998"/>
        </pc:sldMkLst>
        <pc:spChg chg="mod">
          <ac:chgData name="Rachel Taggart" userId="4f8aad94-55b7-4ba6-8498-7cad127c11eb" providerId="ADAL" clId="{D543EB92-7A8D-4B7A-B0B8-B952FD3E0381}" dt="2021-03-25T15:43:05.035" v="39" actId="14100"/>
          <ac:spMkLst>
            <pc:docMk/>
            <pc:sldMk cId="2040125249" sldId="1998"/>
            <ac:spMk id="3" creationId="{63D3E0BB-32E6-45F2-B87D-9FD7A1946B9A}"/>
          </ac:spMkLst>
        </pc:spChg>
        <pc:graphicFrameChg chg="del mod">
          <ac:chgData name="Rachel Taggart" userId="4f8aad94-55b7-4ba6-8498-7cad127c11eb" providerId="ADAL" clId="{D543EB92-7A8D-4B7A-B0B8-B952FD3E0381}" dt="2021-03-24T10:56:11.169" v="2" actId="478"/>
          <ac:graphicFrameMkLst>
            <pc:docMk/>
            <pc:sldMk cId="2040125249" sldId="1998"/>
            <ac:graphicFrameMk id="4" creationId="{7C6F8806-A0D0-4E54-9891-81416A29F118}"/>
          </ac:graphicFrameMkLst>
        </pc:graphicFrameChg>
        <pc:graphicFrameChg chg="add mod">
          <ac:chgData name="Rachel Taggart" userId="4f8aad94-55b7-4ba6-8498-7cad127c11eb" providerId="ADAL" clId="{D543EB92-7A8D-4B7A-B0B8-B952FD3E0381}" dt="2021-03-25T15:43:59.820" v="41" actId="1076"/>
          <ac:graphicFrameMkLst>
            <pc:docMk/>
            <pc:sldMk cId="2040125249" sldId="1998"/>
            <ac:graphicFrameMk id="5" creationId="{E72B9476-2E18-486D-A8DD-5EEC7E042E2A}"/>
          </ac:graphicFrameMkLst>
        </pc:graphicFrameChg>
        <pc:graphicFrameChg chg="del">
          <ac:chgData name="Rachel Taggart" userId="4f8aad94-55b7-4ba6-8498-7cad127c11eb" providerId="ADAL" clId="{D543EB92-7A8D-4B7A-B0B8-B952FD3E0381}" dt="2021-03-24T10:56:06.657" v="1" actId="478"/>
          <ac:graphicFrameMkLst>
            <pc:docMk/>
            <pc:sldMk cId="2040125249" sldId="1998"/>
            <ac:graphicFrameMk id="6" creationId="{B98F9650-A154-4FBD-8F2E-10D7579FA5DE}"/>
          </ac:graphicFrameMkLst>
        </pc:graphicFrameChg>
        <pc:graphicFrameChg chg="add mod">
          <ac:chgData name="Rachel Taggart" userId="4f8aad94-55b7-4ba6-8498-7cad127c11eb" providerId="ADAL" clId="{D543EB92-7A8D-4B7A-B0B8-B952FD3E0381}" dt="2021-03-25T15:42:15.048" v="35"/>
          <ac:graphicFrameMkLst>
            <pc:docMk/>
            <pc:sldMk cId="2040125249" sldId="1998"/>
            <ac:graphicFrameMk id="7" creationId="{DD59B7D7-3C2A-4124-A932-DE8A363809B7}"/>
          </ac:graphicFrameMkLst>
        </pc:graphicFrameChg>
      </pc:sldChg>
      <pc:sldChg chg="modSp">
        <pc:chgData name="Rachel Taggart" userId="4f8aad94-55b7-4ba6-8498-7cad127c11eb" providerId="ADAL" clId="{D543EB92-7A8D-4B7A-B0B8-B952FD3E0381}" dt="2021-03-25T15:42:34.507" v="38" actId="14734"/>
        <pc:sldMkLst>
          <pc:docMk/>
          <pc:sldMk cId="464470240" sldId="1999"/>
        </pc:sldMkLst>
        <pc:graphicFrameChg chg="modGraphic">
          <ac:chgData name="Rachel Taggart" userId="4f8aad94-55b7-4ba6-8498-7cad127c11eb" providerId="ADAL" clId="{D543EB92-7A8D-4B7A-B0B8-B952FD3E0381}" dt="2021-03-25T15:42:34.507" v="38" actId="14734"/>
          <ac:graphicFrameMkLst>
            <pc:docMk/>
            <pc:sldMk cId="464470240" sldId="1999"/>
            <ac:graphicFrameMk id="17" creationId="{00000000-0000-0000-0000-000000000000}"/>
          </ac:graphicFrameMkLst>
        </pc:graphicFrameChg>
      </pc:sldChg>
    </pc:docChg>
  </pc:docChgLst>
  <pc:docChgLst>
    <pc:chgData name="Rachel Taggart" userId="4f8aad94-55b7-4ba6-8498-7cad127c11eb" providerId="ADAL" clId="{2B6928EA-B4A6-4EA9-B24B-7EFE15D283C1}"/>
    <pc:docChg chg="modSld">
      <pc:chgData name="Rachel Taggart" userId="4f8aad94-55b7-4ba6-8498-7cad127c11eb" providerId="ADAL" clId="{2B6928EA-B4A6-4EA9-B24B-7EFE15D283C1}" dt="2021-03-29T14:41:35.329" v="31" actId="14100"/>
      <pc:docMkLst>
        <pc:docMk/>
      </pc:docMkLst>
      <pc:sldChg chg="addSp delSp modSp">
        <pc:chgData name="Rachel Taggart" userId="4f8aad94-55b7-4ba6-8498-7cad127c11eb" providerId="ADAL" clId="{2B6928EA-B4A6-4EA9-B24B-7EFE15D283C1}" dt="2021-03-29T14:41:35.329" v="31" actId="14100"/>
        <pc:sldMkLst>
          <pc:docMk/>
          <pc:sldMk cId="464470240" sldId="1999"/>
        </pc:sldMkLst>
        <pc:spChg chg="add del">
          <ac:chgData name="Rachel Taggart" userId="4f8aad94-55b7-4ba6-8498-7cad127c11eb" providerId="ADAL" clId="{2B6928EA-B4A6-4EA9-B24B-7EFE15D283C1}" dt="2021-03-29T14:38:47.910" v="2"/>
          <ac:spMkLst>
            <pc:docMk/>
            <pc:sldMk cId="464470240" sldId="1999"/>
            <ac:spMk id="4" creationId="{0C0C5A2F-CF94-4B55-9831-91A7A4409ED9}"/>
          </ac:spMkLst>
        </pc:spChg>
        <pc:spChg chg="mod">
          <ac:chgData name="Rachel Taggart" userId="4f8aad94-55b7-4ba6-8498-7cad127c11eb" providerId="ADAL" clId="{2B6928EA-B4A6-4EA9-B24B-7EFE15D283C1}" dt="2021-03-29T14:36:33.651" v="0" actId="207"/>
          <ac:spMkLst>
            <pc:docMk/>
            <pc:sldMk cId="464470240" sldId="1999"/>
            <ac:spMk id="105" creationId="{3F8CA097-9F82-43BF-BFC9-6FD4B177311C}"/>
          </ac:spMkLst>
        </pc:spChg>
        <pc:spChg chg="add mod">
          <ac:chgData name="Rachel Taggart" userId="4f8aad94-55b7-4ba6-8498-7cad127c11eb" providerId="ADAL" clId="{2B6928EA-B4A6-4EA9-B24B-7EFE15D283C1}" dt="2021-03-29T14:39:39.524" v="17" actId="20577"/>
          <ac:spMkLst>
            <pc:docMk/>
            <pc:sldMk cId="464470240" sldId="1999"/>
            <ac:spMk id="136" creationId="{C6A5F514-DFDF-4BA3-8FE8-424C27993E1F}"/>
          </ac:spMkLst>
        </pc:spChg>
        <pc:spChg chg="add mod">
          <ac:chgData name="Rachel Taggart" userId="4f8aad94-55b7-4ba6-8498-7cad127c11eb" providerId="ADAL" clId="{2B6928EA-B4A6-4EA9-B24B-7EFE15D283C1}" dt="2021-03-29T14:41:35.329" v="31" actId="14100"/>
          <ac:spMkLst>
            <pc:docMk/>
            <pc:sldMk cId="464470240" sldId="1999"/>
            <ac:spMk id="155" creationId="{A3ABC9FE-FF2F-4A47-931A-808183F89DE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n-GB"/>
              <a:t>XRNs Per Category </a:t>
            </a:r>
          </a:p>
        </c:rich>
      </c:tx>
      <c:layout>
        <c:manualLayout>
          <c:xMode val="edge"/>
          <c:yMode val="edge"/>
          <c:x val="0.37510422134733157"/>
          <c:y val="3.056965644657546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334537371492081E-2"/>
          <c:y val="0.15006947660954145"/>
          <c:w val="0.93526133525762112"/>
          <c:h val="0.713844919487874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Pivot!$B$20</c:f>
              <c:strCache>
                <c:ptCount val="1"/>
                <c:pt idx="0">
                  <c:v>XRNs</c:v>
                </c:pt>
              </c:strCache>
            </c:strRef>
          </c:tx>
          <c:spPr>
            <a:pattFill prst="pct40">
              <a:fgClr>
                <a:srgbClr val="0066CC"/>
              </a:fgClr>
              <a:bgClr>
                <a:sysClr val="window" lastClr="FFFFFF"/>
              </a:bgClr>
            </a:pattFill>
            <a:ln w="25400">
              <a:noFill/>
            </a:ln>
          </c:spPr>
          <c:invertIfNegative val="0"/>
          <c:cat>
            <c:strRef>
              <c:f>Pivot!$A$21:$A$30</c:f>
              <c:strCache>
                <c:ptCount val="10"/>
                <c:pt idx="0">
                  <c:v>Pre-capture</c:v>
                </c:pt>
                <c:pt idx="1">
                  <c:v>Capture</c:v>
                </c:pt>
                <c:pt idx="2">
                  <c:v>Ready for delivery</c:v>
                </c:pt>
                <c:pt idx="3">
                  <c:v>Standalone</c:v>
                </c:pt>
                <c:pt idx="4">
                  <c:v>Nov-20</c:v>
                </c:pt>
                <c:pt idx="5">
                  <c:v>Jun-21</c:v>
                </c:pt>
                <c:pt idx="6">
                  <c:v>Nov-21</c:v>
                </c:pt>
                <c:pt idx="7">
                  <c:v>MiR9</c:v>
                </c:pt>
                <c:pt idx="8">
                  <c:v>PAC 21/22</c:v>
                </c:pt>
                <c:pt idx="9">
                  <c:v>Xo Change Fund</c:v>
                </c:pt>
              </c:strCache>
            </c:strRef>
          </c:cat>
          <c:val>
            <c:numRef>
              <c:f>Pivot!$B$21:$B$30</c:f>
              <c:numCache>
                <c:formatCode>General</c:formatCode>
                <c:ptCount val="10"/>
                <c:pt idx="0">
                  <c:v>18</c:v>
                </c:pt>
                <c:pt idx="1">
                  <c:v>26</c:v>
                </c:pt>
                <c:pt idx="2">
                  <c:v>3</c:v>
                </c:pt>
                <c:pt idx="3">
                  <c:v>11</c:v>
                </c:pt>
                <c:pt idx="4">
                  <c:v>4</c:v>
                </c:pt>
                <c:pt idx="5">
                  <c:v>1</c:v>
                </c:pt>
                <c:pt idx="6">
                  <c:v>6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1D-4C19-B669-2B1BBDD21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7314912"/>
        <c:axId val="1"/>
      </c:barChart>
      <c:catAx>
        <c:axId val="204731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E3E3E3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E3E3E3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473149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12700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7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71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package" Target="../embeddings/Microsoft_Excel_Worksheet1.xlsx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2.2 – Change Pipeline</a:t>
            </a:r>
          </a:p>
        </p:txBody>
      </p:sp>
    </p:spTree>
    <p:extLst>
      <p:ext uri="{BB962C8B-B14F-4D97-AF65-F5344CB8AC3E}">
        <p14:creationId xmlns:p14="http://schemas.microsoft.com/office/powerpoint/2010/main" val="365754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" y="122081"/>
            <a:ext cx="9030585" cy="637580"/>
          </a:xfrm>
        </p:spPr>
        <p:txBody>
          <a:bodyPr>
            <a:noAutofit/>
          </a:bodyPr>
          <a:lstStyle/>
          <a:p>
            <a:r>
              <a:rPr lang="en-GB" sz="1800"/>
              <a:t>Change Development &amp; Delivery Pipeline (DSC Change / Minor Release Budget)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3E0BB-32E6-45F2-B87D-9FD7A1946B9A}"/>
              </a:ext>
            </a:extLst>
          </p:cNvPr>
          <p:cNvSpPr txBox="1"/>
          <p:nvPr/>
        </p:nvSpPr>
        <p:spPr>
          <a:xfrm>
            <a:off x="708837" y="4544657"/>
            <a:ext cx="4604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Pre-capture may contain changes that won’t require delivery / funding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D59B7D7-3C2A-4124-A932-DE8A363809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517655"/>
              </p:ext>
            </p:extLst>
          </p:nvPr>
        </p:nvGraphicFramePr>
        <p:xfrm>
          <a:off x="236942" y="681823"/>
          <a:ext cx="8670115" cy="3459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72B9476-2E18-486D-A8DD-5EEC7E042E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086572"/>
              </p:ext>
            </p:extLst>
          </p:nvPr>
        </p:nvGraphicFramePr>
        <p:xfrm>
          <a:off x="5708073" y="4304963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5" imgW="914400" imgH="792360" progId="Excel.Sheet.12">
                  <p:embed/>
                </p:oleObj>
              </mc:Choice>
              <mc:Fallback>
                <p:oleObj name="Worksheet" showAsIcon="1" r:id="rId5" imgW="914400" imgH="792360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72B9476-2E18-486D-A8DD-5EEC7E042E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08073" y="4304963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012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>
            <a:cxnSpLocks/>
          </p:cNvCxnSpPr>
          <p:nvPr/>
        </p:nvCxnSpPr>
        <p:spPr>
          <a:xfrm flipH="1">
            <a:off x="1491546" y="1167041"/>
            <a:ext cx="11525" cy="38315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cxnSpLocks/>
          </p:cNvCxnSpPr>
          <p:nvPr/>
        </p:nvCxnSpPr>
        <p:spPr>
          <a:xfrm>
            <a:off x="1846947" y="1167041"/>
            <a:ext cx="0" cy="38315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</p:cNvCxnSpPr>
          <p:nvPr/>
        </p:nvCxnSpPr>
        <p:spPr>
          <a:xfrm>
            <a:off x="2194968" y="1176056"/>
            <a:ext cx="9934" cy="382257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</p:cNvCxnSpPr>
          <p:nvPr/>
        </p:nvCxnSpPr>
        <p:spPr>
          <a:xfrm>
            <a:off x="2541972" y="1167041"/>
            <a:ext cx="18275" cy="385298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</p:cNvCxnSpPr>
          <p:nvPr/>
        </p:nvCxnSpPr>
        <p:spPr>
          <a:xfrm flipH="1">
            <a:off x="2878646" y="1176056"/>
            <a:ext cx="8027" cy="382257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3238006" y="1162166"/>
            <a:ext cx="0" cy="383646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</p:cNvCxnSpPr>
          <p:nvPr/>
        </p:nvCxnSpPr>
        <p:spPr>
          <a:xfrm>
            <a:off x="3582938" y="1162166"/>
            <a:ext cx="0" cy="385785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</p:cNvCxnSpPr>
          <p:nvPr/>
        </p:nvCxnSpPr>
        <p:spPr>
          <a:xfrm flipH="1">
            <a:off x="3917289" y="1167041"/>
            <a:ext cx="6639" cy="38315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</p:cNvCxnSpPr>
          <p:nvPr/>
        </p:nvCxnSpPr>
        <p:spPr>
          <a:xfrm>
            <a:off x="4273358" y="1162166"/>
            <a:ext cx="25387" cy="385785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</p:cNvCxnSpPr>
          <p:nvPr/>
        </p:nvCxnSpPr>
        <p:spPr>
          <a:xfrm>
            <a:off x="4620394" y="1167041"/>
            <a:ext cx="24955" cy="385298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cxnSpLocks/>
          </p:cNvCxnSpPr>
          <p:nvPr/>
        </p:nvCxnSpPr>
        <p:spPr>
          <a:xfrm>
            <a:off x="4965377" y="1162166"/>
            <a:ext cx="0" cy="385785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cxnSpLocks/>
          </p:cNvCxnSpPr>
          <p:nvPr/>
        </p:nvCxnSpPr>
        <p:spPr>
          <a:xfrm>
            <a:off x="5314732" y="1167041"/>
            <a:ext cx="0" cy="385298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/>
          </p:cNvCxnSpPr>
          <p:nvPr/>
        </p:nvCxnSpPr>
        <p:spPr>
          <a:xfrm flipH="1">
            <a:off x="5620044" y="1136198"/>
            <a:ext cx="36839" cy="386243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cxnSpLocks/>
          </p:cNvCxnSpPr>
          <p:nvPr/>
        </p:nvCxnSpPr>
        <p:spPr>
          <a:xfrm>
            <a:off x="6012160" y="1176056"/>
            <a:ext cx="0" cy="382257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/>
          </p:cNvCxnSpPr>
          <p:nvPr/>
        </p:nvCxnSpPr>
        <p:spPr>
          <a:xfrm>
            <a:off x="6352383" y="1176056"/>
            <a:ext cx="2863" cy="382257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/>
          </p:cNvCxnSpPr>
          <p:nvPr/>
        </p:nvCxnSpPr>
        <p:spPr>
          <a:xfrm>
            <a:off x="6698332" y="1176056"/>
            <a:ext cx="0" cy="384396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cxnSpLocks/>
          </p:cNvCxnSpPr>
          <p:nvPr/>
        </p:nvCxnSpPr>
        <p:spPr>
          <a:xfrm>
            <a:off x="7043317" y="1184323"/>
            <a:ext cx="0" cy="38143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</p:cNvCxnSpPr>
          <p:nvPr/>
        </p:nvCxnSpPr>
        <p:spPr>
          <a:xfrm>
            <a:off x="7392503" y="1176056"/>
            <a:ext cx="0" cy="382257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cxnSpLocks/>
          </p:cNvCxnSpPr>
          <p:nvPr/>
        </p:nvCxnSpPr>
        <p:spPr>
          <a:xfrm>
            <a:off x="7735589" y="1184323"/>
            <a:ext cx="0" cy="38143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8081342" y="1184323"/>
            <a:ext cx="0" cy="38143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cxnSpLocks/>
          </p:cNvCxnSpPr>
          <p:nvPr/>
        </p:nvCxnSpPr>
        <p:spPr>
          <a:xfrm>
            <a:off x="8436620" y="1184323"/>
            <a:ext cx="22278" cy="38143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cxnSpLocks/>
          </p:cNvCxnSpPr>
          <p:nvPr/>
        </p:nvCxnSpPr>
        <p:spPr>
          <a:xfrm>
            <a:off x="8761711" y="1184323"/>
            <a:ext cx="16219" cy="38356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cxnSpLocks/>
          </p:cNvCxnSpPr>
          <p:nvPr/>
        </p:nvCxnSpPr>
        <p:spPr>
          <a:xfrm flipH="1">
            <a:off x="1137496" y="1183370"/>
            <a:ext cx="24486" cy="383665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</p:cNvCxnSpPr>
          <p:nvPr/>
        </p:nvCxnSpPr>
        <p:spPr>
          <a:xfrm flipH="1">
            <a:off x="792494" y="1176056"/>
            <a:ext cx="21561" cy="384396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/>
          </p:cNvCxnSpPr>
          <p:nvPr/>
        </p:nvCxnSpPr>
        <p:spPr>
          <a:xfrm flipH="1">
            <a:off x="466144" y="1167041"/>
            <a:ext cx="1400" cy="321959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175"/>
              <a:t>2020-2022 DSC Change / </a:t>
            </a:r>
            <a:r>
              <a:rPr lang="en-GB" sz="2175" err="1"/>
              <a:t>MiR</a:t>
            </a:r>
            <a:r>
              <a:rPr lang="en-GB" sz="2175"/>
              <a:t> Pipeline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585378"/>
              </p:ext>
            </p:extLst>
          </p:nvPr>
        </p:nvGraphicFramePr>
        <p:xfrm>
          <a:off x="467544" y="1000490"/>
          <a:ext cx="8348852" cy="18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79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4786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95535" y="682260"/>
          <a:ext cx="8424933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6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1209">
                  <a:extLst>
                    <a:ext uri="{9D8B030D-6E8A-4147-A177-3AD203B41FA5}">
                      <a16:colId xmlns:a16="http://schemas.microsoft.com/office/drawing/2014/main" val="2377516263"/>
                    </a:ext>
                  </a:extLst>
                </a:gridCol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2020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2021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2022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1" name="5-Point Star 120"/>
          <p:cNvSpPr/>
          <p:nvPr/>
        </p:nvSpPr>
        <p:spPr>
          <a:xfrm>
            <a:off x="7935460" y="1352212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2" name="5-Point Star 121"/>
          <p:cNvSpPr/>
          <p:nvPr/>
        </p:nvSpPr>
        <p:spPr>
          <a:xfrm>
            <a:off x="7933243" y="2034187"/>
            <a:ext cx="256500" cy="162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3" name="5-Point Star 122"/>
          <p:cNvSpPr/>
          <p:nvPr/>
        </p:nvSpPr>
        <p:spPr>
          <a:xfrm>
            <a:off x="7943080" y="1688928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8217358" y="131794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on track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8239933" y="1995631"/>
            <a:ext cx="598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at risk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960593" y="1328591"/>
            <a:ext cx="9492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Governance Approvals Key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8212537" y="1670792"/>
            <a:ext cx="6605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Approved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10EF058-D3EE-4C9A-85B1-279C1E83FB75}"/>
              </a:ext>
            </a:extLst>
          </p:cNvPr>
          <p:cNvSpPr/>
          <p:nvPr/>
        </p:nvSpPr>
        <p:spPr>
          <a:xfrm>
            <a:off x="73876" y="1877806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Nov 21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1213C6D-FE15-49C6-A1FF-4C196F6F2D94}"/>
              </a:ext>
            </a:extLst>
          </p:cNvPr>
          <p:cNvSpPr/>
          <p:nvPr/>
        </p:nvSpPr>
        <p:spPr>
          <a:xfrm>
            <a:off x="85789" y="1547163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Jun 21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6036008-7240-4DF0-A180-EB719DA95119}"/>
              </a:ext>
            </a:extLst>
          </p:cNvPr>
          <p:cNvSpPr/>
          <p:nvPr/>
        </p:nvSpPr>
        <p:spPr>
          <a:xfrm>
            <a:off x="80749" y="2871876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MiR 10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761AE02-CF94-4240-9532-DF2517AC2C25}"/>
              </a:ext>
            </a:extLst>
          </p:cNvPr>
          <p:cNvSpPr/>
          <p:nvPr/>
        </p:nvSpPr>
        <p:spPr>
          <a:xfrm>
            <a:off x="81103" y="2542866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MiR 9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A18E39B-4806-4984-9524-FE0B6411BAE9}"/>
              </a:ext>
            </a:extLst>
          </p:cNvPr>
          <p:cNvSpPr/>
          <p:nvPr/>
        </p:nvSpPr>
        <p:spPr>
          <a:xfrm>
            <a:off x="87181" y="1200700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Nov 20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C60D1A8-8894-44B1-9784-60EBE88A7CD5}"/>
              </a:ext>
            </a:extLst>
          </p:cNvPr>
          <p:cNvSpPr/>
          <p:nvPr/>
        </p:nvSpPr>
        <p:spPr>
          <a:xfrm>
            <a:off x="80834" y="3861969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Xo CF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0BFD6BE-3A02-4C87-AB2E-72BA44B045D1}"/>
              </a:ext>
            </a:extLst>
          </p:cNvPr>
          <p:cNvSpPr txBox="1"/>
          <p:nvPr/>
        </p:nvSpPr>
        <p:spPr>
          <a:xfrm>
            <a:off x="3219241" y="1488957"/>
            <a:ext cx="7848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 Approved – August ChMC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7F29ECE-0D28-4DE1-9D8A-458CDD77DAD8}"/>
              </a:ext>
            </a:extLst>
          </p:cNvPr>
          <p:cNvSpPr/>
          <p:nvPr/>
        </p:nvSpPr>
        <p:spPr>
          <a:xfrm>
            <a:off x="80748" y="3197501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MiR</a:t>
            </a:r>
            <a:endParaRPr kumimoji="0" lang="en-GB" sz="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11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B300F54-C795-4216-BACF-3C269CCDE6E6}"/>
              </a:ext>
            </a:extLst>
          </p:cNvPr>
          <p:cNvSpPr/>
          <p:nvPr/>
        </p:nvSpPr>
        <p:spPr>
          <a:xfrm>
            <a:off x="524904" y="1221178"/>
            <a:ext cx="1494002" cy="229500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D2756C6-3BDC-4400-8734-7190E0E34391}"/>
              </a:ext>
            </a:extLst>
          </p:cNvPr>
          <p:cNvSpPr/>
          <p:nvPr/>
        </p:nvSpPr>
        <p:spPr>
          <a:xfrm>
            <a:off x="2877364" y="3882238"/>
            <a:ext cx="4156835" cy="213776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7BFDFA7-9E5D-4AB3-8CAD-E7800232CAE1}"/>
              </a:ext>
            </a:extLst>
          </p:cNvPr>
          <p:cNvSpPr/>
          <p:nvPr/>
        </p:nvSpPr>
        <p:spPr>
          <a:xfrm>
            <a:off x="501538" y="1563093"/>
            <a:ext cx="4121992" cy="236966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1769EB19-EC0C-4F10-8243-4C1CEE8638A6}"/>
              </a:ext>
            </a:extLst>
          </p:cNvPr>
          <p:cNvSpPr/>
          <p:nvPr/>
        </p:nvSpPr>
        <p:spPr>
          <a:xfrm>
            <a:off x="1346236" y="2546969"/>
            <a:ext cx="1390444" cy="244173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9D8E96A3-10A3-4335-B262-CE4CE2DEC2E0}"/>
              </a:ext>
            </a:extLst>
          </p:cNvPr>
          <p:cNvSpPr/>
          <p:nvPr/>
        </p:nvSpPr>
        <p:spPr>
          <a:xfrm>
            <a:off x="3014920" y="2845643"/>
            <a:ext cx="1100418" cy="235492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9BE6B0D-6145-4B40-A7BB-697699B9F9D6}"/>
              </a:ext>
            </a:extLst>
          </p:cNvPr>
          <p:cNvSpPr/>
          <p:nvPr/>
        </p:nvSpPr>
        <p:spPr>
          <a:xfrm>
            <a:off x="1512189" y="1895433"/>
            <a:ext cx="4123094" cy="223591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30592-5B76-4FC2-832D-FDABC09EE49E}"/>
              </a:ext>
            </a:extLst>
          </p:cNvPr>
          <p:cNvCxnSpPr>
            <a:cxnSpLocks/>
          </p:cNvCxnSpPr>
          <p:nvPr/>
        </p:nvCxnSpPr>
        <p:spPr>
          <a:xfrm>
            <a:off x="2385561" y="1166593"/>
            <a:ext cx="0" cy="3917036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82024DBD-31BF-44A7-BB97-C867BE86AA80}"/>
              </a:ext>
            </a:extLst>
          </p:cNvPr>
          <p:cNvSpPr txBox="1"/>
          <p:nvPr/>
        </p:nvSpPr>
        <p:spPr>
          <a:xfrm>
            <a:off x="1452101" y="1899636"/>
            <a:ext cx="442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 / EQR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EB05F2E-9A94-40F6-ACF3-ACE3E79B3557}"/>
              </a:ext>
            </a:extLst>
          </p:cNvPr>
          <p:cNvSpPr txBox="1"/>
          <p:nvPr/>
        </p:nvSpPr>
        <p:spPr>
          <a:xfrm>
            <a:off x="925405" y="2588450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138" name="5-Point Star 120">
            <a:extLst>
              <a:ext uri="{FF2B5EF4-FFF2-40B4-BE49-F238E27FC236}">
                <a16:creationId xmlns:a16="http://schemas.microsoft.com/office/drawing/2014/main" id="{1E82E44F-3F35-4541-9851-3DAFC8132F54}"/>
              </a:ext>
            </a:extLst>
          </p:cNvPr>
          <p:cNvSpPr/>
          <p:nvPr/>
        </p:nvSpPr>
        <p:spPr>
          <a:xfrm>
            <a:off x="1842236" y="1928641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9" name="5-Point Star 144">
            <a:extLst>
              <a:ext uri="{FF2B5EF4-FFF2-40B4-BE49-F238E27FC236}">
                <a16:creationId xmlns:a16="http://schemas.microsoft.com/office/drawing/2014/main" id="{49152C88-918A-460C-802F-C2104E012932}"/>
              </a:ext>
            </a:extLst>
          </p:cNvPr>
          <p:cNvSpPr/>
          <p:nvPr/>
        </p:nvSpPr>
        <p:spPr>
          <a:xfrm>
            <a:off x="1250286" y="2577205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A0761DC3-C703-49FD-B071-132C0EA3A7CA}"/>
              </a:ext>
            </a:extLst>
          </p:cNvPr>
          <p:cNvSpPr txBox="1"/>
          <p:nvPr/>
        </p:nvSpPr>
        <p:spPr>
          <a:xfrm flipH="1">
            <a:off x="2644187" y="2913228"/>
            <a:ext cx="6013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141" name="5-Point Star 144">
            <a:extLst>
              <a:ext uri="{FF2B5EF4-FFF2-40B4-BE49-F238E27FC236}">
                <a16:creationId xmlns:a16="http://schemas.microsoft.com/office/drawing/2014/main" id="{D1C59439-5335-4A41-9A4D-B09C263BC9D0}"/>
              </a:ext>
            </a:extLst>
          </p:cNvPr>
          <p:cNvSpPr/>
          <p:nvPr/>
        </p:nvSpPr>
        <p:spPr>
          <a:xfrm>
            <a:off x="3994415" y="1241195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2E252326-604C-4055-BBD2-DA65F057E069}"/>
              </a:ext>
            </a:extLst>
          </p:cNvPr>
          <p:cNvSpPr txBox="1"/>
          <p:nvPr/>
        </p:nvSpPr>
        <p:spPr>
          <a:xfrm>
            <a:off x="807734" y="1549193"/>
            <a:ext cx="6737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EQR </a:t>
            </a:r>
          </a:p>
        </p:txBody>
      </p:sp>
      <p:sp>
        <p:nvSpPr>
          <p:cNvPr id="146" name="5-Point Star 144">
            <a:extLst>
              <a:ext uri="{FF2B5EF4-FFF2-40B4-BE49-F238E27FC236}">
                <a16:creationId xmlns:a16="http://schemas.microsoft.com/office/drawing/2014/main" id="{AD3C1B96-EAB9-48D0-BED8-DF5F4B9AE238}"/>
              </a:ext>
            </a:extLst>
          </p:cNvPr>
          <p:cNvSpPr/>
          <p:nvPr/>
        </p:nvSpPr>
        <p:spPr>
          <a:xfrm>
            <a:off x="543940" y="1587810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5-Point Star 144">
            <a:extLst>
              <a:ext uri="{FF2B5EF4-FFF2-40B4-BE49-F238E27FC236}">
                <a16:creationId xmlns:a16="http://schemas.microsoft.com/office/drawing/2014/main" id="{6A96FC9A-1A71-4E2E-AB94-3FB82733B4B3}"/>
              </a:ext>
            </a:extLst>
          </p:cNvPr>
          <p:cNvSpPr/>
          <p:nvPr/>
        </p:nvSpPr>
        <p:spPr>
          <a:xfrm>
            <a:off x="2686088" y="3909402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8050924-9A67-414A-AD14-D086E34F3FC7}"/>
              </a:ext>
            </a:extLst>
          </p:cNvPr>
          <p:cNvSpPr txBox="1"/>
          <p:nvPr/>
        </p:nvSpPr>
        <p:spPr>
          <a:xfrm>
            <a:off x="2414582" y="3881230"/>
            <a:ext cx="354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CP / BER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D8FC617-6AF4-4AAF-9E1C-EB2FC37D389F}"/>
              </a:ext>
            </a:extLst>
          </p:cNvPr>
          <p:cNvSpPr txBox="1"/>
          <p:nvPr/>
        </p:nvSpPr>
        <p:spPr>
          <a:xfrm>
            <a:off x="2810132" y="1564167"/>
            <a:ext cx="6737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A858AF3-EE1E-4D92-B292-9C1B4C96D08D}"/>
              </a:ext>
            </a:extLst>
          </p:cNvPr>
          <p:cNvSpPr txBox="1"/>
          <p:nvPr/>
        </p:nvSpPr>
        <p:spPr>
          <a:xfrm>
            <a:off x="4181978" y="1291033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97" name="5-Point Star 144">
            <a:extLst>
              <a:ext uri="{FF2B5EF4-FFF2-40B4-BE49-F238E27FC236}">
                <a16:creationId xmlns:a16="http://schemas.microsoft.com/office/drawing/2014/main" id="{29338E5D-1E6B-49FB-A19B-3122C4727F2E}"/>
              </a:ext>
            </a:extLst>
          </p:cNvPr>
          <p:cNvSpPr/>
          <p:nvPr/>
        </p:nvSpPr>
        <p:spPr>
          <a:xfrm>
            <a:off x="4970195" y="1602342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9C14EFD-F83E-4B7A-B269-0B528A9560F7}"/>
              </a:ext>
            </a:extLst>
          </p:cNvPr>
          <p:cNvSpPr txBox="1"/>
          <p:nvPr/>
        </p:nvSpPr>
        <p:spPr>
          <a:xfrm>
            <a:off x="5154635" y="1642169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D2D8A3B9-F06E-4F0B-9A23-BB5FCCBD9FBC}"/>
              </a:ext>
            </a:extLst>
          </p:cNvPr>
          <p:cNvSpPr/>
          <p:nvPr/>
        </p:nvSpPr>
        <p:spPr>
          <a:xfrm>
            <a:off x="87180" y="4171106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PAC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667F3B1-80FE-4BA0-AFCA-D58BE4464146}"/>
              </a:ext>
            </a:extLst>
          </p:cNvPr>
          <p:cNvSpPr/>
          <p:nvPr/>
        </p:nvSpPr>
        <p:spPr>
          <a:xfrm>
            <a:off x="2879717" y="4213144"/>
            <a:ext cx="4156835" cy="213776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5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8B6B7B80-5D6E-4BB0-8CF1-BB8214B2AD78}"/>
              </a:ext>
            </a:extLst>
          </p:cNvPr>
          <p:cNvSpPr txBox="1"/>
          <p:nvPr/>
        </p:nvSpPr>
        <p:spPr>
          <a:xfrm>
            <a:off x="2978507" y="4199451"/>
            <a:ext cx="400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CP / BER</a:t>
            </a:r>
          </a:p>
        </p:txBody>
      </p:sp>
      <p:sp>
        <p:nvSpPr>
          <p:cNvPr id="107" name="5-Point Star 144">
            <a:extLst>
              <a:ext uri="{FF2B5EF4-FFF2-40B4-BE49-F238E27FC236}">
                <a16:creationId xmlns:a16="http://schemas.microsoft.com/office/drawing/2014/main" id="{A984C167-6F6F-4361-8634-A39CB3749D2C}"/>
              </a:ext>
            </a:extLst>
          </p:cNvPr>
          <p:cNvSpPr/>
          <p:nvPr/>
        </p:nvSpPr>
        <p:spPr>
          <a:xfrm>
            <a:off x="2768475" y="4243024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0" name="5-Point Star 120">
            <a:extLst>
              <a:ext uri="{FF2B5EF4-FFF2-40B4-BE49-F238E27FC236}">
                <a16:creationId xmlns:a16="http://schemas.microsoft.com/office/drawing/2014/main" id="{92EE16E2-4913-4015-9AA9-399FDF6647B2}"/>
              </a:ext>
            </a:extLst>
          </p:cNvPr>
          <p:cNvSpPr/>
          <p:nvPr/>
        </p:nvSpPr>
        <p:spPr>
          <a:xfrm>
            <a:off x="2952721" y="2884975"/>
            <a:ext cx="256500" cy="1620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C57EBF5-7D18-45DC-895F-2714B4759E95}"/>
              </a:ext>
            </a:extLst>
          </p:cNvPr>
          <p:cNvSpPr/>
          <p:nvPr/>
        </p:nvSpPr>
        <p:spPr>
          <a:xfrm>
            <a:off x="4706262" y="3184801"/>
            <a:ext cx="1309643" cy="229500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</a:p>
        </p:txBody>
      </p:sp>
      <p:sp>
        <p:nvSpPr>
          <p:cNvPr id="143" name="5-Point Star 120">
            <a:extLst>
              <a:ext uri="{FF2B5EF4-FFF2-40B4-BE49-F238E27FC236}">
                <a16:creationId xmlns:a16="http://schemas.microsoft.com/office/drawing/2014/main" id="{2020BFE3-0465-4703-92F6-4F277771399A}"/>
              </a:ext>
            </a:extLst>
          </p:cNvPr>
          <p:cNvSpPr/>
          <p:nvPr/>
        </p:nvSpPr>
        <p:spPr>
          <a:xfrm>
            <a:off x="4325324" y="3191308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5B7667D-DDDB-48BE-82DF-C19862C7AB4D}"/>
              </a:ext>
            </a:extLst>
          </p:cNvPr>
          <p:cNvSpPr txBox="1"/>
          <p:nvPr/>
        </p:nvSpPr>
        <p:spPr>
          <a:xfrm flipH="1">
            <a:off x="3994273" y="3215642"/>
            <a:ext cx="4283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147" name="5-Point Star 120">
            <a:extLst>
              <a:ext uri="{FF2B5EF4-FFF2-40B4-BE49-F238E27FC236}">
                <a16:creationId xmlns:a16="http://schemas.microsoft.com/office/drawing/2014/main" id="{05B39CB2-3634-4B19-ACD3-C56B08312CDF}"/>
              </a:ext>
            </a:extLst>
          </p:cNvPr>
          <p:cNvSpPr/>
          <p:nvPr/>
        </p:nvSpPr>
        <p:spPr>
          <a:xfrm>
            <a:off x="7094828" y="3875888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4E35A32B-5CD7-4060-96B4-43AA7CEEF1F7}"/>
              </a:ext>
            </a:extLst>
          </p:cNvPr>
          <p:cNvSpPr txBox="1"/>
          <p:nvPr/>
        </p:nvSpPr>
        <p:spPr>
          <a:xfrm>
            <a:off x="7271999" y="3901971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49" name="5-Point Star 120">
            <a:extLst>
              <a:ext uri="{FF2B5EF4-FFF2-40B4-BE49-F238E27FC236}">
                <a16:creationId xmlns:a16="http://schemas.microsoft.com/office/drawing/2014/main" id="{06020B06-9AB6-4402-A351-5A9CB641FFA4}"/>
              </a:ext>
            </a:extLst>
          </p:cNvPr>
          <p:cNvSpPr/>
          <p:nvPr/>
        </p:nvSpPr>
        <p:spPr>
          <a:xfrm>
            <a:off x="7109493" y="4190500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DCBC2F1A-2C70-4AC1-8CB3-281D20B0D9DC}"/>
              </a:ext>
            </a:extLst>
          </p:cNvPr>
          <p:cNvSpPr txBox="1"/>
          <p:nvPr/>
        </p:nvSpPr>
        <p:spPr>
          <a:xfrm>
            <a:off x="7280861" y="4226837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31D0FF5F-1221-4CC3-AF3B-9D0C5F632A92}"/>
              </a:ext>
            </a:extLst>
          </p:cNvPr>
          <p:cNvSpPr/>
          <p:nvPr/>
        </p:nvSpPr>
        <p:spPr>
          <a:xfrm>
            <a:off x="73129" y="3535002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Stand Alone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057AB8E7-5919-4857-A715-3BE8FF4B4257}"/>
              </a:ext>
            </a:extLst>
          </p:cNvPr>
          <p:cNvSpPr/>
          <p:nvPr/>
        </p:nvSpPr>
        <p:spPr>
          <a:xfrm>
            <a:off x="815407" y="3532448"/>
            <a:ext cx="326451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4645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5164</a:t>
            </a:r>
          </a:p>
        </p:txBody>
      </p:sp>
      <p:sp>
        <p:nvSpPr>
          <p:cNvPr id="161" name="5-Point Star 144">
            <a:extLst>
              <a:ext uri="{FF2B5EF4-FFF2-40B4-BE49-F238E27FC236}">
                <a16:creationId xmlns:a16="http://schemas.microsoft.com/office/drawing/2014/main" id="{445393A7-E349-41CC-A2FC-20DA05734BC0}"/>
              </a:ext>
            </a:extLst>
          </p:cNvPr>
          <p:cNvSpPr/>
          <p:nvPr/>
        </p:nvSpPr>
        <p:spPr>
          <a:xfrm>
            <a:off x="3254923" y="1932051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90851533-3EEA-4494-A01F-025891D552B0}"/>
              </a:ext>
            </a:extLst>
          </p:cNvPr>
          <p:cNvSpPr txBox="1"/>
          <p:nvPr/>
        </p:nvSpPr>
        <p:spPr>
          <a:xfrm>
            <a:off x="3385298" y="1951908"/>
            <a:ext cx="6737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sp>
        <p:nvSpPr>
          <p:cNvPr id="163" name="5-Point Star 144">
            <a:extLst>
              <a:ext uri="{FF2B5EF4-FFF2-40B4-BE49-F238E27FC236}">
                <a16:creationId xmlns:a16="http://schemas.microsoft.com/office/drawing/2014/main" id="{45CD2BBD-91F3-4FC9-8CF4-93CC420040C9}"/>
              </a:ext>
            </a:extLst>
          </p:cNvPr>
          <p:cNvSpPr/>
          <p:nvPr/>
        </p:nvSpPr>
        <p:spPr>
          <a:xfrm>
            <a:off x="6114458" y="3176617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782D5CFF-7337-4965-858E-7DB909672621}"/>
              </a:ext>
            </a:extLst>
          </p:cNvPr>
          <p:cNvSpPr txBox="1"/>
          <p:nvPr/>
        </p:nvSpPr>
        <p:spPr>
          <a:xfrm>
            <a:off x="6317444" y="3210697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65" name="5-Point Star 144">
            <a:extLst>
              <a:ext uri="{FF2B5EF4-FFF2-40B4-BE49-F238E27FC236}">
                <a16:creationId xmlns:a16="http://schemas.microsoft.com/office/drawing/2014/main" id="{46CB0134-6A81-4CB2-A532-6DEBBD5FC5B8}"/>
              </a:ext>
            </a:extLst>
          </p:cNvPr>
          <p:cNvSpPr/>
          <p:nvPr/>
        </p:nvSpPr>
        <p:spPr>
          <a:xfrm>
            <a:off x="4344775" y="2825133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9C85718F-2167-42B2-889A-939B80463687}"/>
              </a:ext>
            </a:extLst>
          </p:cNvPr>
          <p:cNvSpPr txBox="1"/>
          <p:nvPr/>
        </p:nvSpPr>
        <p:spPr>
          <a:xfrm>
            <a:off x="4506387" y="2862933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67" name="5-Point Star 144">
            <a:extLst>
              <a:ext uri="{FF2B5EF4-FFF2-40B4-BE49-F238E27FC236}">
                <a16:creationId xmlns:a16="http://schemas.microsoft.com/office/drawing/2014/main" id="{6B912187-FED3-475B-8043-5C48AE429D5C}"/>
              </a:ext>
            </a:extLst>
          </p:cNvPr>
          <p:cNvSpPr/>
          <p:nvPr/>
        </p:nvSpPr>
        <p:spPr>
          <a:xfrm>
            <a:off x="3364193" y="2588056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572D43E4-4C6B-40CE-B13C-CC2E86105062}"/>
              </a:ext>
            </a:extLst>
          </p:cNvPr>
          <p:cNvSpPr txBox="1"/>
          <p:nvPr/>
        </p:nvSpPr>
        <p:spPr>
          <a:xfrm>
            <a:off x="3536453" y="2618660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69" name="5-Point Star 144">
            <a:extLst>
              <a:ext uri="{FF2B5EF4-FFF2-40B4-BE49-F238E27FC236}">
                <a16:creationId xmlns:a16="http://schemas.microsoft.com/office/drawing/2014/main" id="{56A6F18D-3547-47F2-AB21-BD89138344D0}"/>
              </a:ext>
            </a:extLst>
          </p:cNvPr>
          <p:cNvSpPr/>
          <p:nvPr/>
        </p:nvSpPr>
        <p:spPr>
          <a:xfrm>
            <a:off x="6239533" y="1913639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84328CA2-6210-4004-B351-DA00AE63ED2F}"/>
              </a:ext>
            </a:extLst>
          </p:cNvPr>
          <p:cNvSpPr txBox="1"/>
          <p:nvPr/>
        </p:nvSpPr>
        <p:spPr>
          <a:xfrm>
            <a:off x="6419002" y="1963563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B52E5B3D-8305-4C56-8DED-7BA0B800088B}"/>
              </a:ext>
            </a:extLst>
          </p:cNvPr>
          <p:cNvSpPr/>
          <p:nvPr/>
        </p:nvSpPr>
        <p:spPr>
          <a:xfrm>
            <a:off x="85098" y="2194456"/>
            <a:ext cx="400721" cy="2369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MiR</a:t>
            </a: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8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AC3EA214-A722-47C9-AFF1-34B0A98CF699}"/>
              </a:ext>
            </a:extLst>
          </p:cNvPr>
          <p:cNvSpPr/>
          <p:nvPr/>
        </p:nvSpPr>
        <p:spPr>
          <a:xfrm>
            <a:off x="538949" y="2204845"/>
            <a:ext cx="912091" cy="236966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</a:p>
        </p:txBody>
      </p:sp>
      <p:sp>
        <p:nvSpPr>
          <p:cNvPr id="175" name="5-Point Star 144">
            <a:extLst>
              <a:ext uri="{FF2B5EF4-FFF2-40B4-BE49-F238E27FC236}">
                <a16:creationId xmlns:a16="http://schemas.microsoft.com/office/drawing/2014/main" id="{D987221A-283E-41DA-A9D9-465C2D773D1E}"/>
              </a:ext>
            </a:extLst>
          </p:cNvPr>
          <p:cNvSpPr/>
          <p:nvPr/>
        </p:nvSpPr>
        <p:spPr>
          <a:xfrm>
            <a:off x="2545655" y="2240510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926F8B8D-0FA2-4B59-B944-B4C13B14CEA5}"/>
              </a:ext>
            </a:extLst>
          </p:cNvPr>
          <p:cNvSpPr txBox="1"/>
          <p:nvPr/>
        </p:nvSpPr>
        <p:spPr>
          <a:xfrm>
            <a:off x="2734585" y="2260426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A329D4EC-1966-4875-B2E2-9B975578BAFC}"/>
              </a:ext>
            </a:extLst>
          </p:cNvPr>
          <p:cNvSpPr/>
          <p:nvPr/>
        </p:nvSpPr>
        <p:spPr>
          <a:xfrm>
            <a:off x="480491" y="3532448"/>
            <a:ext cx="326451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5167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5973B784-7B15-4BED-8283-6606E115BF31}"/>
              </a:ext>
            </a:extLst>
          </p:cNvPr>
          <p:cNvSpPr/>
          <p:nvPr/>
        </p:nvSpPr>
        <p:spPr>
          <a:xfrm>
            <a:off x="3948619" y="3515407"/>
            <a:ext cx="326451" cy="260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5120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B9AD4792-4839-4C72-99FA-51380A927A2F}"/>
              </a:ext>
            </a:extLst>
          </p:cNvPr>
          <p:cNvSpPr/>
          <p:nvPr/>
        </p:nvSpPr>
        <p:spPr>
          <a:xfrm>
            <a:off x="1166988" y="3532448"/>
            <a:ext cx="326451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5183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F8CA097-9F82-43BF-BFC9-6FD4B177311C}"/>
              </a:ext>
            </a:extLst>
          </p:cNvPr>
          <p:cNvSpPr/>
          <p:nvPr/>
        </p:nvSpPr>
        <p:spPr>
          <a:xfrm>
            <a:off x="2234597" y="3532448"/>
            <a:ext cx="326451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5146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E79F896-7521-44B0-AC06-E3D75CDEB527}"/>
              </a:ext>
            </a:extLst>
          </p:cNvPr>
          <p:cNvSpPr/>
          <p:nvPr/>
        </p:nvSpPr>
        <p:spPr>
          <a:xfrm>
            <a:off x="1861652" y="3532448"/>
            <a:ext cx="326451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5206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5237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F50448F-3383-4EAB-9C0C-A2CEB9E920B7}"/>
              </a:ext>
            </a:extLst>
          </p:cNvPr>
          <p:cNvSpPr txBox="1"/>
          <p:nvPr/>
        </p:nvSpPr>
        <p:spPr>
          <a:xfrm>
            <a:off x="6874842" y="2381480"/>
            <a:ext cx="949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Project RAG Key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AE9774C-34E8-4447-877B-174A0657A253}"/>
              </a:ext>
            </a:extLst>
          </p:cNvPr>
          <p:cNvSpPr/>
          <p:nvPr/>
        </p:nvSpPr>
        <p:spPr>
          <a:xfrm>
            <a:off x="7786346" y="2451367"/>
            <a:ext cx="1309643" cy="229500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Not Started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A90C082-B5E0-4775-B12E-238B0EEF2944}"/>
              </a:ext>
            </a:extLst>
          </p:cNvPr>
          <p:cNvSpPr/>
          <p:nvPr/>
        </p:nvSpPr>
        <p:spPr>
          <a:xfrm>
            <a:off x="7792265" y="2974036"/>
            <a:ext cx="1309643" cy="229500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On Track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FD86F00B-53CD-4939-8A62-66278F17A2E7}"/>
              </a:ext>
            </a:extLst>
          </p:cNvPr>
          <p:cNvSpPr/>
          <p:nvPr/>
        </p:nvSpPr>
        <p:spPr>
          <a:xfrm>
            <a:off x="7792264" y="3282926"/>
            <a:ext cx="1309643" cy="229500"/>
          </a:xfrm>
          <a:prstGeom prst="rect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</a:t>
            </a:r>
            <a:r>
              <a:rPr lang="en-GB" sz="750" b="1" dirty="0">
                <a:solidFill>
                  <a:prstClr val="white"/>
                </a:solidFill>
                <a:latin typeface="Arial"/>
              </a:rPr>
              <a:t>Potential risk to plan</a:t>
            </a:r>
            <a:endParaRPr kumimoji="0" lang="en-GB" sz="7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F96F4F4-5BA6-410A-BE27-81705552FDD0}"/>
              </a:ext>
            </a:extLst>
          </p:cNvPr>
          <p:cNvSpPr/>
          <p:nvPr/>
        </p:nvSpPr>
        <p:spPr>
          <a:xfrm>
            <a:off x="7793026" y="3604574"/>
            <a:ext cx="1309643" cy="229500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 At Risk 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1171527-8387-471F-9759-A241A58DF579}"/>
              </a:ext>
            </a:extLst>
          </p:cNvPr>
          <p:cNvSpPr/>
          <p:nvPr/>
        </p:nvSpPr>
        <p:spPr>
          <a:xfrm>
            <a:off x="7783370" y="2701530"/>
            <a:ext cx="1309643" cy="229500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Complete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59360697-F474-4449-8C6C-6BC86A0BA286}"/>
              </a:ext>
            </a:extLst>
          </p:cNvPr>
          <p:cNvSpPr/>
          <p:nvPr/>
        </p:nvSpPr>
        <p:spPr>
          <a:xfrm>
            <a:off x="90914" y="4482612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CSSC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E9E3BE9-2409-49B2-92E1-B4B7BF28963E}"/>
              </a:ext>
            </a:extLst>
          </p:cNvPr>
          <p:cNvSpPr/>
          <p:nvPr/>
        </p:nvSpPr>
        <p:spPr>
          <a:xfrm>
            <a:off x="7791213" y="3910726"/>
            <a:ext cx="1309643" cy="2295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Non-DSC / </a:t>
            </a:r>
            <a:r>
              <a:rPr kumimoji="0" lang="en-GB" sz="75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MiR</a:t>
            </a: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C34FCD6-88E3-468E-88D4-D87891AE801C}"/>
              </a:ext>
            </a:extLst>
          </p:cNvPr>
          <p:cNvSpPr/>
          <p:nvPr/>
        </p:nvSpPr>
        <p:spPr>
          <a:xfrm>
            <a:off x="87179" y="4777600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Retro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316C839-85F8-4736-9494-D13B7E9FFD11}"/>
              </a:ext>
            </a:extLst>
          </p:cNvPr>
          <p:cNvSpPr/>
          <p:nvPr/>
        </p:nvSpPr>
        <p:spPr>
          <a:xfrm>
            <a:off x="518145" y="4499510"/>
            <a:ext cx="8259785" cy="22645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Activity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1D888BDD-7C93-438F-9D11-44CC7649C17B}"/>
              </a:ext>
            </a:extLst>
          </p:cNvPr>
          <p:cNvSpPr/>
          <p:nvPr/>
        </p:nvSpPr>
        <p:spPr>
          <a:xfrm>
            <a:off x="2858007" y="4779243"/>
            <a:ext cx="5925900" cy="211509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Potential Activity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577D541-619D-4C12-B00B-C453A45D440F}"/>
              </a:ext>
            </a:extLst>
          </p:cNvPr>
          <p:cNvSpPr/>
          <p:nvPr/>
        </p:nvSpPr>
        <p:spPr>
          <a:xfrm>
            <a:off x="2213984" y="4174916"/>
            <a:ext cx="326451" cy="260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4876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76DAF6-3BBF-4679-9105-3650A30EC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5875" y="1560467"/>
            <a:ext cx="365792" cy="219475"/>
          </a:xfrm>
          <a:prstGeom prst="rect">
            <a:avLst/>
          </a:prstGeom>
        </p:spPr>
      </p:pic>
      <p:sp>
        <p:nvSpPr>
          <p:cNvPr id="135" name="Rectangle 134">
            <a:extLst>
              <a:ext uri="{FF2B5EF4-FFF2-40B4-BE49-F238E27FC236}">
                <a16:creationId xmlns:a16="http://schemas.microsoft.com/office/drawing/2014/main" id="{07E430EC-868B-49E5-851A-547BD3D4EEA3}"/>
              </a:ext>
            </a:extLst>
          </p:cNvPr>
          <p:cNvSpPr/>
          <p:nvPr/>
        </p:nvSpPr>
        <p:spPr>
          <a:xfrm>
            <a:off x="2898909" y="3527270"/>
            <a:ext cx="326451" cy="260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5038</a:t>
            </a:r>
          </a:p>
        </p:txBody>
      </p:sp>
      <p:sp>
        <p:nvSpPr>
          <p:cNvPr id="153" name="5-Point Star 144">
            <a:extLst>
              <a:ext uri="{FF2B5EF4-FFF2-40B4-BE49-F238E27FC236}">
                <a16:creationId xmlns:a16="http://schemas.microsoft.com/office/drawing/2014/main" id="{4DCB2471-167F-4D14-9A4D-3FE382AF10FC}"/>
              </a:ext>
            </a:extLst>
          </p:cNvPr>
          <p:cNvSpPr/>
          <p:nvPr/>
        </p:nvSpPr>
        <p:spPr>
          <a:xfrm>
            <a:off x="2547414" y="4163012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C7F821F7-4904-4BF9-9FAC-87DA1D3AC973}"/>
              </a:ext>
            </a:extLst>
          </p:cNvPr>
          <p:cNvSpPr txBox="1"/>
          <p:nvPr/>
        </p:nvSpPr>
        <p:spPr>
          <a:xfrm>
            <a:off x="2488503" y="4331467"/>
            <a:ext cx="35859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6A5F514-DFDF-4BA3-8FE8-424C27993E1F}"/>
              </a:ext>
            </a:extLst>
          </p:cNvPr>
          <p:cNvSpPr/>
          <p:nvPr/>
        </p:nvSpPr>
        <p:spPr>
          <a:xfrm>
            <a:off x="3584861" y="3514982"/>
            <a:ext cx="326451" cy="260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50" b="1" dirty="0">
                <a:solidFill>
                  <a:prstClr val="white"/>
                </a:solidFill>
                <a:latin typeface="Arial"/>
              </a:rPr>
              <a:t>5143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5218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3ABC9FE-FF2F-4A47-931A-808183F89DE1}"/>
              </a:ext>
            </a:extLst>
          </p:cNvPr>
          <p:cNvSpPr/>
          <p:nvPr/>
        </p:nvSpPr>
        <p:spPr>
          <a:xfrm>
            <a:off x="5313751" y="4499210"/>
            <a:ext cx="300316" cy="226450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50" b="1" dirty="0">
                <a:solidFill>
                  <a:prstClr val="white"/>
                </a:solidFill>
                <a:latin typeface="Arial"/>
              </a:rPr>
              <a:t>4780c</a:t>
            </a:r>
            <a:endParaRPr kumimoji="0" lang="en-GB" sz="3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47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Tony Klein</DisplayName>
        <AccountId>189</AccountId>
        <AccountType/>
      </UserInfo>
      <UserInfo>
        <DisplayName>Charan Singh</DisplayName>
        <AccountId>59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380364-8930-42A4-A852-BEACEA84B9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elements/1.1/"/>
    <ds:schemaRef ds:uri="103fba77-31dd-4780-83f9-c54f26c3a260"/>
    <ds:schemaRef ds:uri="http://schemas.microsoft.com/office/2006/documentManagement/types"/>
    <ds:schemaRef ds:uri="11f1cc19-a6a2-4477-822b-8358f9edc37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2032</TotalTime>
  <Words>189</Words>
  <Application>Microsoft Office PowerPoint</Application>
  <PresentationFormat>On-screen Show (16:9)</PresentationFormat>
  <Paragraphs>107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Worksheet</vt:lpstr>
      <vt:lpstr>2.2 – Change Pipeline</vt:lpstr>
      <vt:lpstr>Change Development &amp; Delivery Pipeline (DSC Change / Minor Release Budget) </vt:lpstr>
      <vt:lpstr>2020-2022 DSC Change / MiR Pipeline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8</cp:revision>
  <dcterms:created xsi:type="dcterms:W3CDTF">2018-09-02T17:12:15Z</dcterms:created>
  <dcterms:modified xsi:type="dcterms:W3CDTF">2021-03-29T14:41:43Z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