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1998" r:id="rId6"/>
    <p:sldId id="199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E3417-7F20-4FD0-A32D-9EB2F808C80D}" v="29" dt="2021-03-01T12:43:5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547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EC2E3417-7F20-4FD0-A32D-9EB2F808C80D}"/>
    <pc:docChg chg="modSld">
      <pc:chgData name="Rachel Taggart" userId="4f8aad94-55b7-4ba6-8498-7cad127c11eb" providerId="ADAL" clId="{EC2E3417-7F20-4FD0-A32D-9EB2F808C80D}" dt="2021-03-01T12:43:56.928" v="28" actId="20577"/>
      <pc:docMkLst>
        <pc:docMk/>
      </pc:docMkLst>
      <pc:sldChg chg="modSp">
        <pc:chgData name="Rachel Taggart" userId="4f8aad94-55b7-4ba6-8498-7cad127c11eb" providerId="ADAL" clId="{EC2E3417-7F20-4FD0-A32D-9EB2F808C80D}" dt="2021-03-01T12:43:56.928" v="28" actId="20577"/>
        <pc:sldMkLst>
          <pc:docMk/>
          <pc:sldMk cId="464470240" sldId="1999"/>
        </pc:sldMkLst>
        <pc:spChg chg="mod">
          <ac:chgData name="Rachel Taggart" userId="4f8aad94-55b7-4ba6-8498-7cad127c11eb" providerId="ADAL" clId="{EC2E3417-7F20-4FD0-A32D-9EB2F808C80D}" dt="2021-03-01T12:43:56.928" v="28" actId="20577"/>
          <ac:spMkLst>
            <pc:docMk/>
            <pc:sldMk cId="464470240" sldId="1999"/>
            <ac:spMk id="112" creationId="{FD86F00B-53CD-4939-8A62-66278F17A2E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XRNs Per Category </a:t>
            </a:r>
          </a:p>
        </c:rich>
      </c:tx>
      <c:layout>
        <c:manualLayout>
          <c:xMode val="edge"/>
          <c:yMode val="edge"/>
          <c:x val="0.37510425300455863"/>
          <c:y val="3.05696647074045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34537371492081E-2"/>
          <c:y val="0.15006947660954145"/>
          <c:w val="0.93526133525762112"/>
          <c:h val="0.71384491948787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'[Worksheet in Change Pipeline]Pivot'!$B$20</c:f>
              <c:strCache>
                <c:ptCount val="1"/>
                <c:pt idx="0">
                  <c:v>XRNs</c:v>
                </c:pt>
              </c:strCache>
            </c:strRef>
          </c:tx>
          <c:spPr>
            <a:pattFill prst="pct40">
              <a:fgClr>
                <a:srgbClr val="0066CC"/>
              </a:fgClr>
              <a:bgClr>
                <a:sysClr val="window" lastClr="FFFFFF"/>
              </a:bgClr>
            </a:pattFill>
            <a:ln w="25400">
              <a:noFill/>
            </a:ln>
          </c:spPr>
          <c:invertIfNegative val="0"/>
          <c:cat>
            <c:strRef>
              <c:f>'[Worksheet in Change Pipeline]Pivot'!$A$21:$A$33</c:f>
              <c:strCache>
                <c:ptCount val="13"/>
                <c:pt idx="0">
                  <c:v>Pre-capture</c:v>
                </c:pt>
                <c:pt idx="1">
                  <c:v>Capture</c:v>
                </c:pt>
                <c:pt idx="2">
                  <c:v>Ready for delivery</c:v>
                </c:pt>
                <c:pt idx="3">
                  <c:v>Standalone</c:v>
                </c:pt>
                <c:pt idx="4">
                  <c:v>Nov-20</c:v>
                </c:pt>
                <c:pt idx="5">
                  <c:v>Jun-21</c:v>
                </c:pt>
                <c:pt idx="6">
                  <c:v>Nov-21</c:v>
                </c:pt>
                <c:pt idx="7">
                  <c:v>MiR8</c:v>
                </c:pt>
                <c:pt idx="8">
                  <c:v>MiR9</c:v>
                </c:pt>
                <c:pt idx="9">
                  <c:v>MiR10</c:v>
                </c:pt>
                <c:pt idx="10">
                  <c:v>MiR11</c:v>
                </c:pt>
                <c:pt idx="11">
                  <c:v>PAC 21/22</c:v>
                </c:pt>
                <c:pt idx="12">
                  <c:v>Xo Change Fund</c:v>
                </c:pt>
              </c:strCache>
            </c:strRef>
          </c:cat>
          <c:val>
            <c:numRef>
              <c:f>'[Worksheet in Change Pipeline]Pivot'!$B$21:$B$33</c:f>
              <c:numCache>
                <c:formatCode>General</c:formatCode>
                <c:ptCount val="13"/>
                <c:pt idx="0">
                  <c:v>17</c:v>
                </c:pt>
                <c:pt idx="1">
                  <c:v>23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9-4008-9E91-6811C8CE6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13568"/>
        <c:axId val="1"/>
      </c:barChart>
      <c:catAx>
        <c:axId val="3431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E3E3E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E3E3E3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3113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>
                <a:latin typeface="Arial"/>
                <a:cs typeface="Arial"/>
              </a:rPr>
              <a:t>3.2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08837" y="4544657"/>
            <a:ext cx="5989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6F8806-A0D0-4E54-9891-81416A29F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99253"/>
              </p:ext>
            </p:extLst>
          </p:nvPr>
        </p:nvGraphicFramePr>
        <p:xfrm>
          <a:off x="5390707" y="4214969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4" imgW="914400" imgH="806400" progId="Excel.Sheet.8">
                  <p:embed/>
                </p:oleObj>
              </mc:Choice>
              <mc:Fallback>
                <p:oleObj name="Worksheet" showAsIcon="1" r:id="rId4" imgW="914400" imgH="806400" progId="Excel.Shee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C6F8806-A0D0-4E54-9891-81416A29F1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0707" y="4214969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8F9650-A154-4FBD-8F2E-10D7579FA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545025"/>
              </p:ext>
            </p:extLst>
          </p:nvPr>
        </p:nvGraphicFramePr>
        <p:xfrm>
          <a:off x="382772" y="862012"/>
          <a:ext cx="8527312" cy="3220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4012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1491546" y="1167041"/>
            <a:ext cx="11525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1846947" y="1167041"/>
            <a:ext cx="0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2194968" y="1176056"/>
            <a:ext cx="9934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2541972" y="1167041"/>
            <a:ext cx="1827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2878646" y="1176056"/>
            <a:ext cx="8027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3238006" y="1162166"/>
            <a:ext cx="0" cy="38364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3582938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 flipH="1">
            <a:off x="3917289" y="1167041"/>
            <a:ext cx="6639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4273358" y="1162166"/>
            <a:ext cx="25387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4620394" y="1167041"/>
            <a:ext cx="2495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4965377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5314732" y="1167041"/>
            <a:ext cx="0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5620044" y="1136198"/>
            <a:ext cx="36839" cy="38624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6012160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352383" y="1176056"/>
            <a:ext cx="2863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6698332" y="1176056"/>
            <a:ext cx="0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7043317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7392503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7735589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081342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8436620" y="1184323"/>
            <a:ext cx="22278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>
            <a:off x="8761711" y="1184323"/>
            <a:ext cx="16219" cy="38356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137496" y="1183370"/>
            <a:ext cx="24486" cy="3836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792494" y="1176056"/>
            <a:ext cx="21561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H="1">
            <a:off x="466144" y="1167041"/>
            <a:ext cx="1400" cy="321959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175"/>
              <a:t>2020-2022 DSC Change / </a:t>
            </a:r>
            <a:r>
              <a:rPr lang="en-GB" sz="2175" err="1"/>
              <a:t>MiR</a:t>
            </a:r>
            <a:r>
              <a:rPr lang="en-GB" sz="2175"/>
              <a:t> Pipeline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67544" y="1000490"/>
          <a:ext cx="830860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5" y="682260"/>
          <a:ext cx="8424933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209">
                  <a:extLst>
                    <a:ext uri="{9D8B030D-6E8A-4147-A177-3AD203B41FA5}">
                      <a16:colId xmlns:a16="http://schemas.microsoft.com/office/drawing/2014/main" val="2377516263"/>
                    </a:ext>
                  </a:extLst>
                </a:gridCol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2021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" name="5-Point Star 120"/>
          <p:cNvSpPr/>
          <p:nvPr/>
        </p:nvSpPr>
        <p:spPr>
          <a:xfrm>
            <a:off x="7935460" y="135221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7933243" y="2034187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943080" y="1688928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217358" y="13179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239933" y="199563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960593" y="1328591"/>
            <a:ext cx="949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Governance Approvals Key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212537" y="1670792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73876" y="18778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85789" y="1547163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 21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0749" y="287187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1103" y="254286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7181" y="12007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80834" y="3861969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Xo CF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3219241" y="1488957"/>
            <a:ext cx="784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Approved – August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80748" y="3197501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endParaRPr kumimoji="0" lang="en-GB" sz="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B300F54-C795-4216-BACF-3C269CCDE6E6}"/>
              </a:ext>
            </a:extLst>
          </p:cNvPr>
          <p:cNvSpPr/>
          <p:nvPr/>
        </p:nvSpPr>
        <p:spPr>
          <a:xfrm>
            <a:off x="524904" y="1221178"/>
            <a:ext cx="1494002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D2756C6-3BDC-4400-8734-7190E0E34391}"/>
              </a:ext>
            </a:extLst>
          </p:cNvPr>
          <p:cNvSpPr/>
          <p:nvPr/>
        </p:nvSpPr>
        <p:spPr>
          <a:xfrm>
            <a:off x="2877364" y="3882238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7BFDFA7-9E5D-4AB3-8CAD-E7800232CAE1}"/>
              </a:ext>
            </a:extLst>
          </p:cNvPr>
          <p:cNvSpPr/>
          <p:nvPr/>
        </p:nvSpPr>
        <p:spPr>
          <a:xfrm>
            <a:off x="501538" y="1563093"/>
            <a:ext cx="4121992" cy="236966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769EB19-EC0C-4F10-8243-4C1CEE8638A6}"/>
              </a:ext>
            </a:extLst>
          </p:cNvPr>
          <p:cNvSpPr/>
          <p:nvPr/>
        </p:nvSpPr>
        <p:spPr>
          <a:xfrm>
            <a:off x="1346236" y="2546969"/>
            <a:ext cx="1390444" cy="24417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D8E96A3-10A3-4335-B262-CE4CE2DEC2E0}"/>
              </a:ext>
            </a:extLst>
          </p:cNvPr>
          <p:cNvSpPr/>
          <p:nvPr/>
        </p:nvSpPr>
        <p:spPr>
          <a:xfrm>
            <a:off x="3014920" y="2845643"/>
            <a:ext cx="1100418" cy="23549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BE6B0D-6145-4B40-A7BB-697699B9F9D6}"/>
              </a:ext>
            </a:extLst>
          </p:cNvPr>
          <p:cNvSpPr/>
          <p:nvPr/>
        </p:nvSpPr>
        <p:spPr>
          <a:xfrm>
            <a:off x="1512189" y="1895433"/>
            <a:ext cx="4123094" cy="223591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2385561" y="1166593"/>
            <a:ext cx="0" cy="39170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82024DBD-31BF-44A7-BB97-C867BE86AA80}"/>
              </a:ext>
            </a:extLst>
          </p:cNvPr>
          <p:cNvSpPr txBox="1"/>
          <p:nvPr/>
        </p:nvSpPr>
        <p:spPr>
          <a:xfrm>
            <a:off x="1452101" y="1899636"/>
            <a:ext cx="4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/ EQR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EB05F2E-9A94-40F6-ACF3-ACE3E79B3557}"/>
              </a:ext>
            </a:extLst>
          </p:cNvPr>
          <p:cNvSpPr txBox="1"/>
          <p:nvPr/>
        </p:nvSpPr>
        <p:spPr>
          <a:xfrm>
            <a:off x="925405" y="258845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38" name="5-Point Star 120">
            <a:extLst>
              <a:ext uri="{FF2B5EF4-FFF2-40B4-BE49-F238E27FC236}">
                <a16:creationId xmlns:a16="http://schemas.microsoft.com/office/drawing/2014/main" id="{1E82E44F-3F35-4541-9851-3DAFC8132F54}"/>
              </a:ext>
            </a:extLst>
          </p:cNvPr>
          <p:cNvSpPr/>
          <p:nvPr/>
        </p:nvSpPr>
        <p:spPr>
          <a:xfrm>
            <a:off x="1842236" y="192864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5-Point Star 144">
            <a:extLst>
              <a:ext uri="{FF2B5EF4-FFF2-40B4-BE49-F238E27FC236}">
                <a16:creationId xmlns:a16="http://schemas.microsoft.com/office/drawing/2014/main" id="{49152C88-918A-460C-802F-C2104E012932}"/>
              </a:ext>
            </a:extLst>
          </p:cNvPr>
          <p:cNvSpPr/>
          <p:nvPr/>
        </p:nvSpPr>
        <p:spPr>
          <a:xfrm>
            <a:off x="1250286" y="2577205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0761DC3-C703-49FD-B071-132C0EA3A7CA}"/>
              </a:ext>
            </a:extLst>
          </p:cNvPr>
          <p:cNvSpPr txBox="1"/>
          <p:nvPr/>
        </p:nvSpPr>
        <p:spPr>
          <a:xfrm flipH="1">
            <a:off x="2644187" y="2913228"/>
            <a:ext cx="6013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1" name="5-Point Star 144">
            <a:extLst>
              <a:ext uri="{FF2B5EF4-FFF2-40B4-BE49-F238E27FC236}">
                <a16:creationId xmlns:a16="http://schemas.microsoft.com/office/drawing/2014/main" id="{D1C59439-5335-4A41-9A4D-B09C263BC9D0}"/>
              </a:ext>
            </a:extLst>
          </p:cNvPr>
          <p:cNvSpPr/>
          <p:nvPr/>
        </p:nvSpPr>
        <p:spPr>
          <a:xfrm>
            <a:off x="3994415" y="1241195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E252326-604C-4055-BBD2-DA65F057E069}"/>
              </a:ext>
            </a:extLst>
          </p:cNvPr>
          <p:cNvSpPr txBox="1"/>
          <p:nvPr/>
        </p:nvSpPr>
        <p:spPr>
          <a:xfrm>
            <a:off x="807734" y="1549193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EQR </a:t>
            </a:r>
          </a:p>
        </p:txBody>
      </p:sp>
      <p:sp>
        <p:nvSpPr>
          <p:cNvPr id="146" name="5-Point Star 144">
            <a:extLst>
              <a:ext uri="{FF2B5EF4-FFF2-40B4-BE49-F238E27FC236}">
                <a16:creationId xmlns:a16="http://schemas.microsoft.com/office/drawing/2014/main" id="{AD3C1B96-EAB9-48D0-BED8-DF5F4B9AE238}"/>
              </a:ext>
            </a:extLst>
          </p:cNvPr>
          <p:cNvSpPr/>
          <p:nvPr/>
        </p:nvSpPr>
        <p:spPr>
          <a:xfrm>
            <a:off x="543940" y="1587810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6A96FC9A-1A71-4E2E-AB94-3FB82733B4B3}"/>
              </a:ext>
            </a:extLst>
          </p:cNvPr>
          <p:cNvSpPr/>
          <p:nvPr/>
        </p:nvSpPr>
        <p:spPr>
          <a:xfrm>
            <a:off x="2686088" y="390940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8050924-9A67-414A-AD14-D086E34F3FC7}"/>
              </a:ext>
            </a:extLst>
          </p:cNvPr>
          <p:cNvSpPr txBox="1"/>
          <p:nvPr/>
        </p:nvSpPr>
        <p:spPr>
          <a:xfrm>
            <a:off x="2414582" y="3881230"/>
            <a:ext cx="35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FC617-6AF4-4AAF-9E1C-EB2FC37D389F}"/>
              </a:ext>
            </a:extLst>
          </p:cNvPr>
          <p:cNvSpPr txBox="1"/>
          <p:nvPr/>
        </p:nvSpPr>
        <p:spPr>
          <a:xfrm>
            <a:off x="2810132" y="1564167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A858AF3-EE1E-4D92-B292-9C1B4C96D08D}"/>
              </a:ext>
            </a:extLst>
          </p:cNvPr>
          <p:cNvSpPr txBox="1"/>
          <p:nvPr/>
        </p:nvSpPr>
        <p:spPr>
          <a:xfrm>
            <a:off x="4181978" y="12910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7" name="5-Point Star 144">
            <a:extLst>
              <a:ext uri="{FF2B5EF4-FFF2-40B4-BE49-F238E27FC236}">
                <a16:creationId xmlns:a16="http://schemas.microsoft.com/office/drawing/2014/main" id="{29338E5D-1E6B-49FB-A19B-3122C4727F2E}"/>
              </a:ext>
            </a:extLst>
          </p:cNvPr>
          <p:cNvSpPr/>
          <p:nvPr/>
        </p:nvSpPr>
        <p:spPr>
          <a:xfrm>
            <a:off x="4970195" y="160234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9C14EFD-F83E-4B7A-B269-0B528A9560F7}"/>
              </a:ext>
            </a:extLst>
          </p:cNvPr>
          <p:cNvSpPr txBox="1"/>
          <p:nvPr/>
        </p:nvSpPr>
        <p:spPr>
          <a:xfrm>
            <a:off x="5154635" y="164216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2D8A3B9-F06E-4F0B-9A23-BB5FCCBD9FBC}"/>
              </a:ext>
            </a:extLst>
          </p:cNvPr>
          <p:cNvSpPr/>
          <p:nvPr/>
        </p:nvSpPr>
        <p:spPr>
          <a:xfrm>
            <a:off x="87180" y="41711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PAC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667F3B1-80FE-4BA0-AFCA-D58BE4464146}"/>
              </a:ext>
            </a:extLst>
          </p:cNvPr>
          <p:cNvSpPr/>
          <p:nvPr/>
        </p:nvSpPr>
        <p:spPr>
          <a:xfrm>
            <a:off x="2879717" y="4213144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B6B7B80-5D6E-4BB0-8CF1-BB8214B2AD78}"/>
              </a:ext>
            </a:extLst>
          </p:cNvPr>
          <p:cNvSpPr txBox="1"/>
          <p:nvPr/>
        </p:nvSpPr>
        <p:spPr>
          <a:xfrm>
            <a:off x="2978507" y="4199451"/>
            <a:ext cx="400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107" name="5-Point Star 144">
            <a:extLst>
              <a:ext uri="{FF2B5EF4-FFF2-40B4-BE49-F238E27FC236}">
                <a16:creationId xmlns:a16="http://schemas.microsoft.com/office/drawing/2014/main" id="{A984C167-6F6F-4361-8634-A39CB3749D2C}"/>
              </a:ext>
            </a:extLst>
          </p:cNvPr>
          <p:cNvSpPr/>
          <p:nvPr/>
        </p:nvSpPr>
        <p:spPr>
          <a:xfrm>
            <a:off x="2768475" y="424302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92EE16E2-4913-4015-9AA9-399FDF6647B2}"/>
              </a:ext>
            </a:extLst>
          </p:cNvPr>
          <p:cNvSpPr/>
          <p:nvPr/>
        </p:nvSpPr>
        <p:spPr>
          <a:xfrm>
            <a:off x="2952721" y="2884975"/>
            <a:ext cx="256500" cy="1620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C57EBF5-7D18-45DC-895F-2714B4759E95}"/>
              </a:ext>
            </a:extLst>
          </p:cNvPr>
          <p:cNvSpPr/>
          <p:nvPr/>
        </p:nvSpPr>
        <p:spPr>
          <a:xfrm>
            <a:off x="4706262" y="3184801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43" name="5-Point Star 120">
            <a:extLst>
              <a:ext uri="{FF2B5EF4-FFF2-40B4-BE49-F238E27FC236}">
                <a16:creationId xmlns:a16="http://schemas.microsoft.com/office/drawing/2014/main" id="{2020BFE3-0465-4703-92F6-4F277771399A}"/>
              </a:ext>
            </a:extLst>
          </p:cNvPr>
          <p:cNvSpPr/>
          <p:nvPr/>
        </p:nvSpPr>
        <p:spPr>
          <a:xfrm>
            <a:off x="4325324" y="3191308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5B7667D-DDDB-48BE-82DF-C19862C7AB4D}"/>
              </a:ext>
            </a:extLst>
          </p:cNvPr>
          <p:cNvSpPr txBox="1"/>
          <p:nvPr/>
        </p:nvSpPr>
        <p:spPr>
          <a:xfrm flipH="1">
            <a:off x="3994273" y="3215642"/>
            <a:ext cx="4283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7" name="5-Point Star 120">
            <a:extLst>
              <a:ext uri="{FF2B5EF4-FFF2-40B4-BE49-F238E27FC236}">
                <a16:creationId xmlns:a16="http://schemas.microsoft.com/office/drawing/2014/main" id="{05B39CB2-3634-4B19-ACD3-C56B08312CDF}"/>
              </a:ext>
            </a:extLst>
          </p:cNvPr>
          <p:cNvSpPr/>
          <p:nvPr/>
        </p:nvSpPr>
        <p:spPr>
          <a:xfrm>
            <a:off x="7094828" y="3875888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E35A32B-5CD7-4060-96B4-43AA7CEEF1F7}"/>
              </a:ext>
            </a:extLst>
          </p:cNvPr>
          <p:cNvSpPr txBox="1"/>
          <p:nvPr/>
        </p:nvSpPr>
        <p:spPr>
          <a:xfrm>
            <a:off x="7271999" y="3901971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49" name="5-Point Star 120">
            <a:extLst>
              <a:ext uri="{FF2B5EF4-FFF2-40B4-BE49-F238E27FC236}">
                <a16:creationId xmlns:a16="http://schemas.microsoft.com/office/drawing/2014/main" id="{06020B06-9AB6-4402-A351-5A9CB641FFA4}"/>
              </a:ext>
            </a:extLst>
          </p:cNvPr>
          <p:cNvSpPr/>
          <p:nvPr/>
        </p:nvSpPr>
        <p:spPr>
          <a:xfrm>
            <a:off x="7109493" y="419050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CBC2F1A-2C70-4AC1-8CB3-281D20B0D9DC}"/>
              </a:ext>
            </a:extLst>
          </p:cNvPr>
          <p:cNvSpPr txBox="1"/>
          <p:nvPr/>
        </p:nvSpPr>
        <p:spPr>
          <a:xfrm>
            <a:off x="7280861" y="422683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1D0FF5F-1221-4CC3-AF3B-9D0C5F632A92}"/>
              </a:ext>
            </a:extLst>
          </p:cNvPr>
          <p:cNvSpPr/>
          <p:nvPr/>
        </p:nvSpPr>
        <p:spPr>
          <a:xfrm>
            <a:off x="73129" y="353500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 Alone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57AB8E7-5919-4857-A715-3BE8FF4B4257}"/>
              </a:ext>
            </a:extLst>
          </p:cNvPr>
          <p:cNvSpPr/>
          <p:nvPr/>
        </p:nvSpPr>
        <p:spPr>
          <a:xfrm>
            <a:off x="815407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4645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5164</a:t>
            </a:r>
          </a:p>
        </p:txBody>
      </p:sp>
      <p:sp>
        <p:nvSpPr>
          <p:cNvPr id="161" name="5-Point Star 144">
            <a:extLst>
              <a:ext uri="{FF2B5EF4-FFF2-40B4-BE49-F238E27FC236}">
                <a16:creationId xmlns:a16="http://schemas.microsoft.com/office/drawing/2014/main" id="{445393A7-E349-41CC-A2FC-20DA05734BC0}"/>
              </a:ext>
            </a:extLst>
          </p:cNvPr>
          <p:cNvSpPr/>
          <p:nvPr/>
        </p:nvSpPr>
        <p:spPr>
          <a:xfrm>
            <a:off x="3254923" y="193205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0851533-3EEA-4494-A01F-025891D552B0}"/>
              </a:ext>
            </a:extLst>
          </p:cNvPr>
          <p:cNvSpPr txBox="1"/>
          <p:nvPr/>
        </p:nvSpPr>
        <p:spPr>
          <a:xfrm>
            <a:off x="3385298" y="1951908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163" name="5-Point Star 144">
            <a:extLst>
              <a:ext uri="{FF2B5EF4-FFF2-40B4-BE49-F238E27FC236}">
                <a16:creationId xmlns:a16="http://schemas.microsoft.com/office/drawing/2014/main" id="{45CD2BBD-91F3-4FC9-8CF4-93CC420040C9}"/>
              </a:ext>
            </a:extLst>
          </p:cNvPr>
          <p:cNvSpPr/>
          <p:nvPr/>
        </p:nvSpPr>
        <p:spPr>
          <a:xfrm>
            <a:off x="6114458" y="3176617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2D5CFF-7337-4965-858E-7DB909672621}"/>
              </a:ext>
            </a:extLst>
          </p:cNvPr>
          <p:cNvSpPr txBox="1"/>
          <p:nvPr/>
        </p:nvSpPr>
        <p:spPr>
          <a:xfrm>
            <a:off x="6317444" y="321069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5" name="5-Point Star 144">
            <a:extLst>
              <a:ext uri="{FF2B5EF4-FFF2-40B4-BE49-F238E27FC236}">
                <a16:creationId xmlns:a16="http://schemas.microsoft.com/office/drawing/2014/main" id="{46CB0134-6A81-4CB2-A532-6DEBBD5FC5B8}"/>
              </a:ext>
            </a:extLst>
          </p:cNvPr>
          <p:cNvSpPr/>
          <p:nvPr/>
        </p:nvSpPr>
        <p:spPr>
          <a:xfrm>
            <a:off x="4344775" y="2825133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C85718F-2167-42B2-889A-939B80463687}"/>
              </a:ext>
            </a:extLst>
          </p:cNvPr>
          <p:cNvSpPr txBox="1"/>
          <p:nvPr/>
        </p:nvSpPr>
        <p:spPr>
          <a:xfrm>
            <a:off x="4506387" y="28629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7" name="5-Point Star 144">
            <a:extLst>
              <a:ext uri="{FF2B5EF4-FFF2-40B4-BE49-F238E27FC236}">
                <a16:creationId xmlns:a16="http://schemas.microsoft.com/office/drawing/2014/main" id="{6B912187-FED3-475B-8043-5C48AE429D5C}"/>
              </a:ext>
            </a:extLst>
          </p:cNvPr>
          <p:cNvSpPr/>
          <p:nvPr/>
        </p:nvSpPr>
        <p:spPr>
          <a:xfrm>
            <a:off x="3364193" y="2588056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72D43E4-4C6B-40CE-B13C-CC2E86105062}"/>
              </a:ext>
            </a:extLst>
          </p:cNvPr>
          <p:cNvSpPr txBox="1"/>
          <p:nvPr/>
        </p:nvSpPr>
        <p:spPr>
          <a:xfrm>
            <a:off x="3536453" y="261866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9" name="5-Point Star 144">
            <a:extLst>
              <a:ext uri="{FF2B5EF4-FFF2-40B4-BE49-F238E27FC236}">
                <a16:creationId xmlns:a16="http://schemas.microsoft.com/office/drawing/2014/main" id="{56A6F18D-3547-47F2-AB21-BD89138344D0}"/>
              </a:ext>
            </a:extLst>
          </p:cNvPr>
          <p:cNvSpPr/>
          <p:nvPr/>
        </p:nvSpPr>
        <p:spPr>
          <a:xfrm>
            <a:off x="6239533" y="1913639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4328CA2-6210-4004-B351-DA00AE63ED2F}"/>
              </a:ext>
            </a:extLst>
          </p:cNvPr>
          <p:cNvSpPr txBox="1"/>
          <p:nvPr/>
        </p:nvSpPr>
        <p:spPr>
          <a:xfrm>
            <a:off x="6419002" y="196356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52E5B3D-8305-4C56-8DED-7BA0B800088B}"/>
              </a:ext>
            </a:extLst>
          </p:cNvPr>
          <p:cNvSpPr/>
          <p:nvPr/>
        </p:nvSpPr>
        <p:spPr>
          <a:xfrm>
            <a:off x="85098" y="2194456"/>
            <a:ext cx="400721" cy="2369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8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C3EA214-A722-47C9-AFF1-34B0A98CF699}"/>
              </a:ext>
            </a:extLst>
          </p:cNvPr>
          <p:cNvSpPr/>
          <p:nvPr/>
        </p:nvSpPr>
        <p:spPr>
          <a:xfrm>
            <a:off x="538949" y="2204845"/>
            <a:ext cx="912091" cy="236966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75" name="5-Point Star 144">
            <a:extLst>
              <a:ext uri="{FF2B5EF4-FFF2-40B4-BE49-F238E27FC236}">
                <a16:creationId xmlns:a16="http://schemas.microsoft.com/office/drawing/2014/main" id="{D987221A-283E-41DA-A9D9-465C2D773D1E}"/>
              </a:ext>
            </a:extLst>
          </p:cNvPr>
          <p:cNvSpPr/>
          <p:nvPr/>
        </p:nvSpPr>
        <p:spPr>
          <a:xfrm>
            <a:off x="2545655" y="224051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26F8B8D-0FA2-4B59-B944-B4C13B14CEA5}"/>
              </a:ext>
            </a:extLst>
          </p:cNvPr>
          <p:cNvSpPr txBox="1"/>
          <p:nvPr/>
        </p:nvSpPr>
        <p:spPr>
          <a:xfrm>
            <a:off x="2734585" y="2260426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29D4EC-1966-4875-B2E2-9B975578BAFC}"/>
              </a:ext>
            </a:extLst>
          </p:cNvPr>
          <p:cNvSpPr/>
          <p:nvPr/>
        </p:nvSpPr>
        <p:spPr>
          <a:xfrm>
            <a:off x="480491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973B784-7B15-4BED-8283-6606E115BF31}"/>
              </a:ext>
            </a:extLst>
          </p:cNvPr>
          <p:cNvSpPr/>
          <p:nvPr/>
        </p:nvSpPr>
        <p:spPr>
          <a:xfrm>
            <a:off x="3948619" y="3515407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5120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9AD4792-4839-4C72-99FA-51380A927A2F}"/>
              </a:ext>
            </a:extLst>
          </p:cNvPr>
          <p:cNvSpPr/>
          <p:nvPr/>
        </p:nvSpPr>
        <p:spPr>
          <a:xfrm>
            <a:off x="1166988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F8CA097-9F82-43BF-BFC9-6FD4B177311C}"/>
              </a:ext>
            </a:extLst>
          </p:cNvPr>
          <p:cNvSpPr/>
          <p:nvPr/>
        </p:nvSpPr>
        <p:spPr>
          <a:xfrm>
            <a:off x="2234597" y="3532448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5146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79F896-7521-44B0-AC06-E3D75CDEB527}"/>
              </a:ext>
            </a:extLst>
          </p:cNvPr>
          <p:cNvSpPr/>
          <p:nvPr/>
        </p:nvSpPr>
        <p:spPr>
          <a:xfrm>
            <a:off x="1861652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F50448F-3383-4EAB-9C0C-A2CEB9E920B7}"/>
              </a:ext>
            </a:extLst>
          </p:cNvPr>
          <p:cNvSpPr txBox="1"/>
          <p:nvPr/>
        </p:nvSpPr>
        <p:spPr>
          <a:xfrm>
            <a:off x="6874842" y="2381480"/>
            <a:ext cx="949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RAG Key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AE9774C-34E8-4447-877B-174A0657A253}"/>
              </a:ext>
            </a:extLst>
          </p:cNvPr>
          <p:cNvSpPr/>
          <p:nvPr/>
        </p:nvSpPr>
        <p:spPr>
          <a:xfrm>
            <a:off x="7786346" y="2451367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Not Started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A90C082-B5E0-4775-B12E-238B0EEF2944}"/>
              </a:ext>
            </a:extLst>
          </p:cNvPr>
          <p:cNvSpPr/>
          <p:nvPr/>
        </p:nvSpPr>
        <p:spPr>
          <a:xfrm>
            <a:off x="7792265" y="2974036"/>
            <a:ext cx="1309643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On Track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D86F00B-53CD-4939-8A62-66278F17A2E7}"/>
              </a:ext>
            </a:extLst>
          </p:cNvPr>
          <p:cNvSpPr/>
          <p:nvPr/>
        </p:nvSpPr>
        <p:spPr>
          <a:xfrm>
            <a:off x="7792264" y="3282926"/>
            <a:ext cx="1309643" cy="22950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lang="en-GB" sz="750" b="1" dirty="0">
                <a:solidFill>
                  <a:prstClr val="white"/>
                </a:solidFill>
                <a:latin typeface="Arial"/>
              </a:rPr>
              <a:t>Potential risk to plan</a:t>
            </a: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F96F4F4-5BA6-410A-BE27-81705552FDD0}"/>
              </a:ext>
            </a:extLst>
          </p:cNvPr>
          <p:cNvSpPr/>
          <p:nvPr/>
        </p:nvSpPr>
        <p:spPr>
          <a:xfrm>
            <a:off x="7793026" y="3604574"/>
            <a:ext cx="1309643" cy="229500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171527-8387-471F-9759-A241A58DF579}"/>
              </a:ext>
            </a:extLst>
          </p:cNvPr>
          <p:cNvSpPr/>
          <p:nvPr/>
        </p:nvSpPr>
        <p:spPr>
          <a:xfrm>
            <a:off x="7783370" y="2701530"/>
            <a:ext cx="1309643" cy="229500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Complete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9360697-F474-4449-8C6C-6BC86A0BA286}"/>
              </a:ext>
            </a:extLst>
          </p:cNvPr>
          <p:cNvSpPr/>
          <p:nvPr/>
        </p:nvSpPr>
        <p:spPr>
          <a:xfrm>
            <a:off x="90914" y="448261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CSSC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9E3BE9-2409-49B2-92E1-B4B7BF28963E}"/>
              </a:ext>
            </a:extLst>
          </p:cNvPr>
          <p:cNvSpPr/>
          <p:nvPr/>
        </p:nvSpPr>
        <p:spPr>
          <a:xfrm>
            <a:off x="7791213" y="3910726"/>
            <a:ext cx="1309643" cy="2295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Non-DSC / </a:t>
            </a:r>
            <a:r>
              <a:rPr kumimoji="0" lang="en-GB" sz="75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C34FCD6-88E3-468E-88D4-D87891AE801C}"/>
              </a:ext>
            </a:extLst>
          </p:cNvPr>
          <p:cNvSpPr/>
          <p:nvPr/>
        </p:nvSpPr>
        <p:spPr>
          <a:xfrm>
            <a:off x="87179" y="47776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Retro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316C839-85F8-4736-9494-D13B7E9FFD11}"/>
              </a:ext>
            </a:extLst>
          </p:cNvPr>
          <p:cNvSpPr/>
          <p:nvPr/>
        </p:nvSpPr>
        <p:spPr>
          <a:xfrm>
            <a:off x="518145" y="4499510"/>
            <a:ext cx="8259785" cy="2264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Activity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D888BDD-7C93-438F-9D11-44CC7649C17B}"/>
              </a:ext>
            </a:extLst>
          </p:cNvPr>
          <p:cNvSpPr/>
          <p:nvPr/>
        </p:nvSpPr>
        <p:spPr>
          <a:xfrm>
            <a:off x="2858007" y="4779243"/>
            <a:ext cx="5925900" cy="21150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577D541-619D-4C12-B00B-C453A45D440F}"/>
              </a:ext>
            </a:extLst>
          </p:cNvPr>
          <p:cNvSpPr/>
          <p:nvPr/>
        </p:nvSpPr>
        <p:spPr>
          <a:xfrm>
            <a:off x="2213984" y="4174916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4876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76DAF6-3BBF-4679-9105-3650A30EC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875" y="1560467"/>
            <a:ext cx="365792" cy="219475"/>
          </a:xfrm>
          <a:prstGeom prst="rect">
            <a:avLst/>
          </a:prstGeom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07E430EC-868B-49E5-851A-547BD3D4EEA3}"/>
              </a:ext>
            </a:extLst>
          </p:cNvPr>
          <p:cNvSpPr/>
          <p:nvPr/>
        </p:nvSpPr>
        <p:spPr>
          <a:xfrm>
            <a:off x="2898909" y="3527270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5038</a:t>
            </a:r>
          </a:p>
        </p:txBody>
      </p:sp>
      <p:sp>
        <p:nvSpPr>
          <p:cNvPr id="153" name="5-Point Star 144">
            <a:extLst>
              <a:ext uri="{FF2B5EF4-FFF2-40B4-BE49-F238E27FC236}">
                <a16:creationId xmlns:a16="http://schemas.microsoft.com/office/drawing/2014/main" id="{4DCB2471-167F-4D14-9A4D-3FE382AF10FC}"/>
              </a:ext>
            </a:extLst>
          </p:cNvPr>
          <p:cNvSpPr/>
          <p:nvPr/>
        </p:nvSpPr>
        <p:spPr>
          <a:xfrm>
            <a:off x="2547414" y="416301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7F821F7-4904-4BF9-9FAC-87DA1D3AC973}"/>
              </a:ext>
            </a:extLst>
          </p:cNvPr>
          <p:cNvSpPr txBox="1"/>
          <p:nvPr/>
        </p:nvSpPr>
        <p:spPr>
          <a:xfrm>
            <a:off x="2488503" y="4331467"/>
            <a:ext cx="3585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</p:spTree>
    <p:extLst>
      <p:ext uri="{BB962C8B-B14F-4D97-AF65-F5344CB8AC3E}">
        <p14:creationId xmlns:p14="http://schemas.microsoft.com/office/powerpoint/2010/main" val="46447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03fba77-31dd-4780-83f9-c54f26c3a260"/>
    <ds:schemaRef ds:uri="11f1cc19-a6a2-4477-822b-8358f9edc37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3C4C1C9-DB00-48D7-9E9C-7BCB70161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182</Words>
  <Application>Microsoft Office PowerPoint</Application>
  <PresentationFormat>On-screen Show (16:9)</PresentationFormat>
  <Paragraphs>102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Worksheet</vt:lpstr>
      <vt:lpstr>3.2 – Change Pipeline</vt:lpstr>
      <vt:lpstr>Change Development &amp; Delivery Pipeline (DSC Change / Minor Release Budget) </vt:lpstr>
      <vt:lpstr>2020-2022 DSC Change / MiR Pipeline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8</cp:revision>
  <dcterms:created xsi:type="dcterms:W3CDTF">2018-09-02T17:12:15Z</dcterms:created>
  <dcterms:modified xsi:type="dcterms:W3CDTF">2021-03-01T12:44:03Z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