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2D4B4A-F38D-F207-AA5E-A0FB93601DD5}" v="83" dt="2021-03-25T12:34:44.133"/>
    <p1510:client id="{D9E22CDB-1C5A-BE14-4112-AE9BF98FEB8E}" v="338" dt="2021-03-25T12:42:06.515"/>
    <p1510:client id="{A361C7C5-BCA9-45FE-8A13-5A6D7A0AF68E}" v="2" dt="2021-03-26T12:00:43.226"/>
    <p1510:client id="{610FB7D3-73CD-4A1E-85F5-C0F6612697EE}" v="21" dt="2021-03-26T02:58:14.4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37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ACF3144B-4FBE-4EAC-8E7C-E94EA0E775E8}"/>
    <pc:docChg chg="custSel addSld delSld modSld">
      <pc:chgData name="Kulvinderjit Singh" userId="eadb32f3-53cc-459d-aca4-3527f1c9f1da" providerId="ADAL" clId="{ACF3144B-4FBE-4EAC-8E7C-E94EA0E775E8}" dt="2021-03-25T12:23:21.244" v="58" actId="14734"/>
      <pc:docMkLst>
        <pc:docMk/>
      </pc:docMkLst>
      <pc:sldChg chg="addSp delSp modSp">
        <pc:chgData name="Kulvinderjit Singh" userId="eadb32f3-53cc-459d-aca4-3527f1c9f1da" providerId="ADAL" clId="{ACF3144B-4FBE-4EAC-8E7C-E94EA0E775E8}" dt="2021-03-25T12:23:21.244" v="58" actId="14734"/>
        <pc:sldMkLst>
          <pc:docMk/>
          <pc:sldMk cId="684685687" sldId="889"/>
        </pc:sldMkLst>
        <pc:graphicFrameChg chg="mod modGraphic">
          <ac:chgData name="Kulvinderjit Singh" userId="eadb32f3-53cc-459d-aca4-3527f1c9f1da" providerId="ADAL" clId="{ACF3144B-4FBE-4EAC-8E7C-E94EA0E775E8}" dt="2021-03-25T12:23:21.244" v="58" actId="14734"/>
          <ac:graphicFrameMkLst>
            <pc:docMk/>
            <pc:sldMk cId="684685687" sldId="889"/>
            <ac:graphicFrameMk id="4" creationId="{60E62DC6-3EBE-4901-B700-870330337CDA}"/>
          </ac:graphicFrameMkLst>
        </pc:graphicFrameChg>
        <pc:picChg chg="del">
          <ac:chgData name="Kulvinderjit Singh" userId="eadb32f3-53cc-459d-aca4-3527f1c9f1da" providerId="ADAL" clId="{ACF3144B-4FBE-4EAC-8E7C-E94EA0E775E8}" dt="2021-03-25T12:04:44.684" v="2" actId="478"/>
          <ac:picMkLst>
            <pc:docMk/>
            <pc:sldMk cId="684685687" sldId="889"/>
            <ac:picMk id="5" creationId="{E3F1EBF3-F599-4CCD-A67A-F1B6A9B781F7}"/>
          </ac:picMkLst>
        </pc:picChg>
        <pc:picChg chg="add del mod">
          <ac:chgData name="Kulvinderjit Singh" userId="eadb32f3-53cc-459d-aca4-3527f1c9f1da" providerId="ADAL" clId="{ACF3144B-4FBE-4EAC-8E7C-E94EA0E775E8}" dt="2021-03-25T12:23:17.777" v="57" actId="478"/>
          <ac:picMkLst>
            <pc:docMk/>
            <pc:sldMk cId="684685687" sldId="889"/>
            <ac:picMk id="6" creationId="{9D582F56-5339-4313-B612-A820BCA81EB1}"/>
          </ac:picMkLst>
        </pc:picChg>
      </pc:sldChg>
      <pc:sldChg chg="delSp modSp add del">
        <pc:chgData name="Kulvinderjit Singh" userId="eadb32f3-53cc-459d-aca4-3527f1c9f1da" providerId="ADAL" clId="{ACF3144B-4FBE-4EAC-8E7C-E94EA0E775E8}" dt="2021-03-25T12:22:48.304" v="53" actId="47"/>
        <pc:sldMkLst>
          <pc:docMk/>
          <pc:sldMk cId="2673276103" sldId="890"/>
        </pc:sldMkLst>
        <pc:graphicFrameChg chg="mod">
          <ac:chgData name="Kulvinderjit Singh" userId="eadb32f3-53cc-459d-aca4-3527f1c9f1da" providerId="ADAL" clId="{ACF3144B-4FBE-4EAC-8E7C-E94EA0E775E8}" dt="2021-03-25T12:05:11.025" v="6" actId="21"/>
          <ac:graphicFrameMkLst>
            <pc:docMk/>
            <pc:sldMk cId="2673276103" sldId="890"/>
            <ac:graphicFrameMk id="4" creationId="{60E62DC6-3EBE-4901-B700-870330337CDA}"/>
          </ac:graphicFrameMkLst>
        </pc:graphicFrameChg>
        <pc:picChg chg="del mod">
          <ac:chgData name="Kulvinderjit Singh" userId="eadb32f3-53cc-459d-aca4-3527f1c9f1da" providerId="ADAL" clId="{ACF3144B-4FBE-4EAC-8E7C-E94EA0E775E8}" dt="2021-03-25T12:07:33.887" v="40" actId="21"/>
          <ac:picMkLst>
            <pc:docMk/>
            <pc:sldMk cId="2673276103" sldId="890"/>
            <ac:picMk id="5" creationId="{E3F1EBF3-F599-4CCD-A67A-F1B6A9B781F7}"/>
          </ac:picMkLst>
        </pc:picChg>
      </pc:sldChg>
    </pc:docChg>
  </pc:docChgLst>
  <pc:docChgLst>
    <pc:chgData clId="Web-{132D4B4A-F38D-F207-AA5E-A0FB93601DD5}"/>
    <pc:docChg chg="modSld">
      <pc:chgData name="" userId="" providerId="" clId="Web-{132D4B4A-F38D-F207-AA5E-A0FB93601DD5}" dt="2021-03-25T12:30:55.221" v="7"/>
      <pc:docMkLst>
        <pc:docMk/>
      </pc:docMkLst>
      <pc:sldChg chg="modSp">
        <pc:chgData name="" userId="" providerId="" clId="Web-{132D4B4A-F38D-F207-AA5E-A0FB93601DD5}" dt="2021-03-25T12:30:55.221" v="7"/>
        <pc:sldMkLst>
          <pc:docMk/>
          <pc:sldMk cId="684685687" sldId="889"/>
        </pc:sldMkLst>
        <pc:graphicFrameChg chg="mod modGraphic">
          <ac:chgData name="" userId="" providerId="" clId="Web-{132D4B4A-F38D-F207-AA5E-A0FB93601DD5}" dt="2021-03-25T12:30:55.221" v="7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S::kulvinderjit.singh@xoserve.com::eadb32f3-53cc-459d-aca4-3527f1c9f1da" providerId="AD" clId="Web-{D9E22CDB-1C5A-BE14-4112-AE9BF98FEB8E}"/>
    <pc:docChg chg="modSld">
      <pc:chgData name="Kulvinderjit Singh" userId="S::kulvinderjit.singh@xoserve.com::eadb32f3-53cc-459d-aca4-3527f1c9f1da" providerId="AD" clId="Web-{D9E22CDB-1C5A-BE14-4112-AE9BF98FEB8E}" dt="2021-03-25T12:42:06.515" v="320"/>
      <pc:docMkLst>
        <pc:docMk/>
      </pc:docMkLst>
      <pc:sldChg chg="modSp">
        <pc:chgData name="Kulvinderjit Singh" userId="S::kulvinderjit.singh@xoserve.com::eadb32f3-53cc-459d-aca4-3527f1c9f1da" providerId="AD" clId="Web-{D9E22CDB-1C5A-BE14-4112-AE9BF98FEB8E}" dt="2021-03-25T12:42:06.515" v="320"/>
        <pc:sldMkLst>
          <pc:docMk/>
          <pc:sldMk cId="684685687" sldId="889"/>
        </pc:sldMkLst>
        <pc:graphicFrameChg chg="mod modGraphic">
          <ac:chgData name="Kulvinderjit Singh" userId="S::kulvinderjit.singh@xoserve.com::eadb32f3-53cc-459d-aca4-3527f1c9f1da" providerId="AD" clId="Web-{D9E22CDB-1C5A-BE14-4112-AE9BF98FEB8E}" dt="2021-03-25T12:42:06.515" v="320"/>
          <ac:graphicFrameMkLst>
            <pc:docMk/>
            <pc:sldMk cId="684685687" sldId="889"/>
            <ac:graphicFrameMk id="4" creationId="{60E62DC6-3EBE-4901-B700-870330337CDA}"/>
          </ac:graphicFrameMkLst>
        </pc:graphicFrameChg>
        <pc:picChg chg="mod">
          <ac:chgData name="Kulvinderjit Singh" userId="S::kulvinderjit.singh@xoserve.com::eadb32f3-53cc-459d-aca4-3527f1c9f1da" providerId="AD" clId="Web-{D9E22CDB-1C5A-BE14-4112-AE9BF98FEB8E}" dt="2021-03-25T12:37:48.726" v="116" actId="14100"/>
          <ac:picMkLst>
            <pc:docMk/>
            <pc:sldMk cId="684685687" sldId="889"/>
            <ac:picMk id="3" creationId="{ABA2BAD6-F2C8-4456-9250-5CEABEED0BD0}"/>
          </ac:picMkLst>
        </pc:picChg>
      </pc:sldChg>
    </pc:docChg>
  </pc:docChgLst>
  <pc:docChgLst>
    <pc:chgData name="Kulvinderjit Singh" userId="eadb32f3-53cc-459d-aca4-3527f1c9f1da" providerId="ADAL" clId="{A361C7C5-BCA9-45FE-8A13-5A6D7A0AF68E}"/>
    <pc:docChg chg="modSld">
      <pc:chgData name="Kulvinderjit Singh" userId="eadb32f3-53cc-459d-aca4-3527f1c9f1da" providerId="ADAL" clId="{A361C7C5-BCA9-45FE-8A13-5A6D7A0AF68E}" dt="2021-03-26T12:01:23.128" v="106" actId="1036"/>
      <pc:docMkLst>
        <pc:docMk/>
      </pc:docMkLst>
      <pc:sldChg chg="addSp modSp">
        <pc:chgData name="Kulvinderjit Singh" userId="eadb32f3-53cc-459d-aca4-3527f1c9f1da" providerId="ADAL" clId="{A361C7C5-BCA9-45FE-8A13-5A6D7A0AF68E}" dt="2021-03-26T12:01:23.128" v="106" actId="1036"/>
        <pc:sldMkLst>
          <pc:docMk/>
          <pc:sldMk cId="684685687" sldId="889"/>
        </pc:sldMkLst>
        <pc:spChg chg="mod">
          <ac:chgData name="Kulvinderjit Singh" userId="eadb32f3-53cc-459d-aca4-3527f1c9f1da" providerId="ADAL" clId="{A361C7C5-BCA9-45FE-8A13-5A6D7A0AF68E}" dt="2021-03-26T11:59:38.162" v="46" actId="404"/>
          <ac:spMkLst>
            <pc:docMk/>
            <pc:sldMk cId="684685687" sldId="889"/>
            <ac:spMk id="2" creationId="{3BBF64D1-DD4B-479C-8274-060EA4CFB223}"/>
          </ac:spMkLst>
        </pc:spChg>
        <pc:spChg chg="add mod">
          <ac:chgData name="Kulvinderjit Singh" userId="eadb32f3-53cc-459d-aca4-3527f1c9f1da" providerId="ADAL" clId="{A361C7C5-BCA9-45FE-8A13-5A6D7A0AF68E}" dt="2021-03-26T12:01:11.706" v="102" actId="1076"/>
          <ac:spMkLst>
            <pc:docMk/>
            <pc:sldMk cId="684685687" sldId="889"/>
            <ac:spMk id="5" creationId="{C181EB57-9627-4329-BB84-9BDF81695227}"/>
          </ac:spMkLst>
        </pc:spChg>
        <pc:graphicFrameChg chg="mod modGraphic">
          <ac:chgData name="Kulvinderjit Singh" userId="eadb32f3-53cc-459d-aca4-3527f1c9f1da" providerId="ADAL" clId="{A361C7C5-BCA9-45FE-8A13-5A6D7A0AF68E}" dt="2021-03-26T12:01:23.128" v="106" actId="1036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  <pc:docChgLst>
    <pc:chgData name="Ed M Healy" userId="0c4465cc-1d20-48dd-9baa-6e8cccd7d71f" providerId="ADAL" clId="{610FB7D3-73CD-4A1E-85F5-C0F6612697EE}"/>
    <pc:docChg chg="modSld">
      <pc:chgData name="Ed M Healy" userId="0c4465cc-1d20-48dd-9baa-6e8cccd7d71f" providerId="ADAL" clId="{610FB7D3-73CD-4A1E-85F5-C0F6612697EE}" dt="2021-03-26T02:58:14.435" v="20" actId="1037"/>
      <pc:docMkLst>
        <pc:docMk/>
      </pc:docMkLst>
      <pc:sldChg chg="modSp">
        <pc:chgData name="Ed M Healy" userId="0c4465cc-1d20-48dd-9baa-6e8cccd7d71f" providerId="ADAL" clId="{610FB7D3-73CD-4A1E-85F5-C0F6612697EE}" dt="2021-03-26T02:58:14.435" v="20" actId="1037"/>
        <pc:sldMkLst>
          <pc:docMk/>
          <pc:sldMk cId="684685687" sldId="889"/>
        </pc:sldMkLst>
        <pc:graphicFrameChg chg="mod">
          <ac:chgData name="Ed M Healy" userId="0c4465cc-1d20-48dd-9baa-6e8cccd7d71f" providerId="ADAL" clId="{610FB7D3-73CD-4A1E-85F5-C0F6612697EE}" dt="2021-03-26T02:58:14.435" v="20" actId="1037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  <pc:docChgLst>
    <pc:chgData name="Thomas Lineham" userId="S::thomas.lineham@xoserve.com::0a61177b-b725-4b90-901b-3d5aaab108a2" providerId="AD" clId="Web-{132D4B4A-F38D-F207-AA5E-A0FB93601DD5}"/>
    <pc:docChg chg="modSld">
      <pc:chgData name="Thomas Lineham" userId="S::thomas.lineham@xoserve.com::0a61177b-b725-4b90-901b-3d5aaab108a2" providerId="AD" clId="Web-{132D4B4A-F38D-F207-AA5E-A0FB93601DD5}" dt="2021-03-25T12:34:44.117" v="55" actId="1076"/>
      <pc:docMkLst>
        <pc:docMk/>
      </pc:docMkLst>
      <pc:sldChg chg="addSp modSp">
        <pc:chgData name="Thomas Lineham" userId="S::thomas.lineham@xoserve.com::0a61177b-b725-4b90-901b-3d5aaab108a2" providerId="AD" clId="Web-{132D4B4A-F38D-F207-AA5E-A0FB93601DD5}" dt="2021-03-25T12:34:44.117" v="55" actId="1076"/>
        <pc:sldMkLst>
          <pc:docMk/>
          <pc:sldMk cId="684685687" sldId="889"/>
        </pc:sldMkLst>
        <pc:graphicFrameChg chg="mod modGraphic">
          <ac:chgData name="Thomas Lineham" userId="S::thomas.lineham@xoserve.com::0a61177b-b725-4b90-901b-3d5aaab108a2" providerId="AD" clId="Web-{132D4B4A-F38D-F207-AA5E-A0FB93601DD5}" dt="2021-03-25T12:33:29.756" v="54"/>
          <ac:graphicFrameMkLst>
            <pc:docMk/>
            <pc:sldMk cId="684685687" sldId="889"/>
            <ac:graphicFrameMk id="4" creationId="{60E62DC6-3EBE-4901-B700-870330337CDA}"/>
          </ac:graphicFrameMkLst>
        </pc:graphicFrameChg>
        <pc:picChg chg="add mod">
          <ac:chgData name="Thomas Lineham" userId="S::thomas.lineham@xoserve.com::0a61177b-b725-4b90-901b-3d5aaab108a2" providerId="AD" clId="Web-{132D4B4A-F38D-F207-AA5E-A0FB93601DD5}" dt="2021-03-25T12:34:44.117" v="55" actId="1076"/>
          <ac:picMkLst>
            <pc:docMk/>
            <pc:sldMk cId="684685687" sldId="889"/>
            <ac:picMk id="3" creationId="{ABA2BAD6-F2C8-4456-9250-5CEABEED0BD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-72462"/>
            <a:ext cx="8229600" cy="637580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Arial"/>
                <a:cs typeface="Arial"/>
              </a:rPr>
              <a:t>XRN5253 June 21 Major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801816"/>
              </p:ext>
            </p:extLst>
          </p:nvPr>
        </p:nvGraphicFramePr>
        <p:xfrm>
          <a:off x="55032" y="415033"/>
          <a:ext cx="8673331" cy="4592969"/>
        </p:xfrm>
        <a:graphic>
          <a:graphicData uri="http://schemas.openxmlformats.org/drawingml/2006/table">
            <a:tbl>
              <a:tblPr firstRow="1" bandRow="1"/>
              <a:tblGrid>
                <a:gridCol w="154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7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6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527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271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271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                                           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43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On Track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Testing Completed, UAT in Progress, Regression Testing due to commence on 19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April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Cutover date will be 26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June as per baselined plan, contingency date will be 3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July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Implementation Support dates agreed in principle following discussion and agreement on requirements for 1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usage coverage; due to be baseline in April  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April ChMC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4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There is a risk that we cannot define a contingency Go Live date because of the Gemini code freeze which starts on 28th June 2021 leading to a significant delay to Go Live in the event that our original Go Live date cannot be achieved</a:t>
                      </a:r>
                      <a:b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9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Update</a:t>
                      </a: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Agreement reached with Gemini team to utilise 3</a:t>
                      </a:r>
                      <a:r>
                        <a:rPr lang="en-US" sz="900" b="0" i="0" u="none" strike="noStrike" kern="1200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rd</a:t>
                      </a: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July as a contingency date following code analysis exercise. Risk to be closed</a:t>
                      </a:r>
                      <a:endParaRPr lang="en-US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Forecast costs to complete within approved BER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8453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1" dirty="0"/>
                        <a:t>In Scope (XRN50930</a:t>
                      </a:r>
                      <a:r>
                        <a:rPr lang="en-US" sz="900" dirty="0"/>
                        <a:t> - </a:t>
                      </a:r>
                      <a:r>
                        <a:rPr lang="en-GB" sz="900" b="1" dirty="0"/>
                        <a:t>MOD0711 – Update of AUG Table to reflect new EUC bands</a:t>
                      </a:r>
                      <a:endParaRPr lang="en-US" sz="900" b="1" dirty="0"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900" b="0" dirty="0"/>
                        <a:t>Descoped (XRN4992) </a:t>
                      </a:r>
                      <a:r>
                        <a:rPr lang="en-US" sz="900" dirty="0"/>
                        <a:t>- MOD0687 – Creation of new charge to recover last resort supply payments – Descoped at Extraordinary ChMC on 26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October 2020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b="0" dirty="0"/>
                        <a:t>Descoped (XRN4941)</a:t>
                      </a:r>
                      <a:r>
                        <a:rPr lang="en-US" sz="900" dirty="0"/>
                        <a:t> - MOD0692 -  Auto updates to meter read frequency – Descoped at ChMC on 11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November 2020</a:t>
                      </a:r>
                      <a:endParaRPr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" name="Picture 4" descr="Diagram&#10;&#10;Description automatically generated">
            <a:extLst>
              <a:ext uri="{FF2B5EF4-FFF2-40B4-BE49-F238E27FC236}">
                <a16:creationId xmlns:a16="http://schemas.microsoft.com/office/drawing/2014/main" id="{ABA2BAD6-F2C8-4456-9250-5CEABEED0B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2821" y="1450521"/>
            <a:ext cx="3312772" cy="19403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81EB57-9627-4329-BB84-9BDF81695227}"/>
              </a:ext>
            </a:extLst>
          </p:cNvPr>
          <p:cNvSpPr txBox="1"/>
          <p:nvPr/>
        </p:nvSpPr>
        <p:spPr>
          <a:xfrm>
            <a:off x="0" y="4973818"/>
            <a:ext cx="153118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26</a:t>
            </a:r>
            <a:r>
              <a:rPr lang="en-GB" sz="700" baseline="30000" dirty="0"/>
              <a:t>th</a:t>
            </a:r>
            <a:r>
              <a:rPr lang="en-GB" sz="700" dirty="0"/>
              <a:t> March 2021</a:t>
            </a:r>
          </a:p>
        </p:txBody>
      </p:sp>
    </p:spTree>
    <p:extLst>
      <p:ext uri="{BB962C8B-B14F-4D97-AF65-F5344CB8AC3E}">
        <p14:creationId xmlns:p14="http://schemas.microsoft.com/office/powerpoint/2010/main" val="68468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103fba77-31dd-4780-83f9-c54f26c3a260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11f1cc19-a6a2-4477-822b-8358f9edc37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6109ACC-11A0-4D32-B663-6808456207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155</Words>
  <Application>Microsoft Office PowerPoint</Application>
  <PresentationFormat>On-screen Show (16:9)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XRN5253 June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1</cp:revision>
  <dcterms:created xsi:type="dcterms:W3CDTF">2018-09-02T17:12:15Z</dcterms:created>
  <dcterms:modified xsi:type="dcterms:W3CDTF">2021-03-26T12:01:28Z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