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D9762A-20F3-A5BB-5C81-275AD9098DBB}" v="4" dt="2021-03-25T12:43:07.060"/>
    <p1510:client id="{4F5E2AB3-B7F5-4D92-8CF2-6F1D78E634D3}" v="2" dt="2021-03-26T12:04:00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0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S::kulvinderjit.singh@xoserve.com::eadb32f3-53cc-459d-aca4-3527f1c9f1da" providerId="AD" clId="Web-{B7D9762A-20F3-A5BB-5C81-275AD9098DBB}"/>
    <pc:docChg chg="modSld">
      <pc:chgData name="Kulvinderjit Singh" userId="S::kulvinderjit.singh@xoserve.com::eadb32f3-53cc-459d-aca4-3527f1c9f1da" providerId="AD" clId="Web-{B7D9762A-20F3-A5BB-5C81-275AD9098DBB}" dt="2021-03-25T12:43:07.060" v="3"/>
      <pc:docMkLst>
        <pc:docMk/>
      </pc:docMkLst>
      <pc:sldChg chg="modSp">
        <pc:chgData name="Kulvinderjit Singh" userId="S::kulvinderjit.singh@xoserve.com::eadb32f3-53cc-459d-aca4-3527f1c9f1da" providerId="AD" clId="Web-{B7D9762A-20F3-A5BB-5C81-275AD9098DBB}" dt="2021-03-25T12:43:07.060" v="3"/>
        <pc:sldMkLst>
          <pc:docMk/>
          <pc:sldMk cId="416191731" sldId="885"/>
        </pc:sldMkLst>
        <pc:graphicFrameChg chg="mod modGraphic">
          <ac:chgData name="Kulvinderjit Singh" userId="S::kulvinderjit.singh@xoserve.com::eadb32f3-53cc-459d-aca4-3527f1c9f1da" providerId="AD" clId="Web-{B7D9762A-20F3-A5BB-5C81-275AD9098DBB}" dt="2021-03-25T12:43:07.060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254b9dd8-0725-4705-9124-9c4c07dbd514" providerId="ADAL" clId="{BDE2F443-43D9-4E2F-9C35-705866F46FD2}"/>
    <pc:docChg chg="custSel modSld">
      <pc:chgData name="Bali Bahia" userId="254b9dd8-0725-4705-9124-9c4c07dbd514" providerId="ADAL" clId="{BDE2F443-43D9-4E2F-9C35-705866F46FD2}" dt="2021-03-24T15:05:02.013" v="224" actId="20577"/>
      <pc:docMkLst>
        <pc:docMk/>
      </pc:docMkLst>
      <pc:sldChg chg="addSp modSp">
        <pc:chgData name="Bali Bahia" userId="254b9dd8-0725-4705-9124-9c4c07dbd514" providerId="ADAL" clId="{BDE2F443-43D9-4E2F-9C35-705866F46FD2}" dt="2021-03-24T15:05:02.013" v="224" actId="20577"/>
        <pc:sldMkLst>
          <pc:docMk/>
          <pc:sldMk cId="416191731" sldId="885"/>
        </pc:sldMkLst>
        <pc:spChg chg="add mod">
          <ac:chgData name="Bali Bahia" userId="254b9dd8-0725-4705-9124-9c4c07dbd514" providerId="ADAL" clId="{BDE2F443-43D9-4E2F-9C35-705866F46FD2}" dt="2021-03-24T15:05:02.013" v="224" actId="20577"/>
          <ac:spMkLst>
            <pc:docMk/>
            <pc:sldMk cId="416191731" sldId="885"/>
            <ac:spMk id="5" creationId="{F1622E8D-C931-46C0-9A8B-16BA9464ED43}"/>
          </ac:spMkLst>
        </pc:spChg>
        <pc:graphicFrameChg chg="mod">
          <ac:chgData name="Bali Bahia" userId="254b9dd8-0725-4705-9124-9c4c07dbd514" providerId="ADAL" clId="{BDE2F443-43D9-4E2F-9C35-705866F46FD2}" dt="2021-03-24T15:04:02.724" v="119" actId="1076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254b9dd8-0725-4705-9124-9c4c07dbd514" providerId="ADAL" clId="{BDE2F443-43D9-4E2F-9C35-705866F46FD2}" dt="2021-03-24T15:04:12.439" v="121" actId="1076"/>
          <ac:picMkLst>
            <pc:docMk/>
            <pc:sldMk cId="416191731" sldId="885"/>
            <ac:picMk id="3" creationId="{BFE1AADB-EFFE-45FB-A205-DADA122D8BDF}"/>
          </ac:picMkLst>
        </pc:picChg>
        <pc:picChg chg="mod">
          <ac:chgData name="Bali Bahia" userId="254b9dd8-0725-4705-9124-9c4c07dbd514" providerId="ADAL" clId="{BDE2F443-43D9-4E2F-9C35-705866F46FD2}" dt="2021-03-24T15:04:14.767" v="122" actId="1076"/>
          <ac:picMkLst>
            <pc:docMk/>
            <pc:sldMk cId="416191731" sldId="885"/>
            <ac:picMk id="52" creationId="{BD425CD8-A6D6-42B7-93F0-F1689719F789}"/>
          </ac:picMkLst>
        </pc:picChg>
      </pc:sldChg>
    </pc:docChg>
  </pc:docChgLst>
  <pc:docChgLst>
    <pc:chgData name="Bali Bahia" userId="S::bali.bahia@xoserve.com::254b9dd8-0725-4705-9124-9c4c07dbd514" providerId="AD" clId="Web-{C0D47035-DE80-F466-1203-FD240A91D57A}"/>
    <pc:docChg chg="modSld">
      <pc:chgData name="Bali Bahia" userId="S::bali.bahia@xoserve.com::254b9dd8-0725-4705-9124-9c4c07dbd514" providerId="AD" clId="Web-{C0D47035-DE80-F466-1203-FD240A91D57A}" dt="2021-03-24T14:58:43.104" v="0"/>
      <pc:docMkLst>
        <pc:docMk/>
      </pc:docMkLst>
      <pc:sldChg chg="modSp">
        <pc:chgData name="Bali Bahia" userId="S::bali.bahia@xoserve.com::254b9dd8-0725-4705-9124-9c4c07dbd514" providerId="AD" clId="Web-{C0D47035-DE80-F466-1203-FD240A91D57A}" dt="2021-03-24T14:58:43.104" v="0"/>
        <pc:sldMkLst>
          <pc:docMk/>
          <pc:sldMk cId="416191731" sldId="885"/>
        </pc:sldMkLst>
        <pc:graphicFrameChg chg="modGraphic">
          <ac:chgData name="Bali Bahia" userId="S::bali.bahia@xoserve.com::254b9dd8-0725-4705-9124-9c4c07dbd514" providerId="AD" clId="Web-{C0D47035-DE80-F466-1203-FD240A91D57A}" dt="2021-03-24T14:58:43.104" v="0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254b9dd8-0725-4705-9124-9c4c07dbd514" providerId="ADAL" clId="{76C5094A-A2AD-4DD7-ACE9-368129D4AA7D}"/>
    <pc:docChg chg="undo custSel modSld">
      <pc:chgData name="Bali Bahia" userId="254b9dd8-0725-4705-9124-9c4c07dbd514" providerId="ADAL" clId="{76C5094A-A2AD-4DD7-ACE9-368129D4AA7D}" dt="2021-03-24T13:58:30.771" v="56" actId="20577"/>
      <pc:docMkLst>
        <pc:docMk/>
      </pc:docMkLst>
      <pc:sldChg chg="delSp modSp">
        <pc:chgData name="Bali Bahia" userId="254b9dd8-0725-4705-9124-9c4c07dbd514" providerId="ADAL" clId="{76C5094A-A2AD-4DD7-ACE9-368129D4AA7D}" dt="2021-03-24T13:58:30.771" v="56" actId="20577"/>
        <pc:sldMkLst>
          <pc:docMk/>
          <pc:sldMk cId="416191731" sldId="885"/>
        </pc:sldMkLst>
        <pc:spChg chg="mod">
          <ac:chgData name="Bali Bahia" userId="254b9dd8-0725-4705-9124-9c4c07dbd514" providerId="ADAL" clId="{76C5094A-A2AD-4DD7-ACE9-368129D4AA7D}" dt="2021-03-24T13:58:30.771" v="56" actId="20577"/>
          <ac:spMkLst>
            <pc:docMk/>
            <pc:sldMk cId="416191731" sldId="885"/>
            <ac:spMk id="2" creationId="{3BBF64D1-DD4B-479C-8274-060EA4CFB223}"/>
          </ac:spMkLst>
        </pc:spChg>
        <pc:graphicFrameChg chg="mod modGraphic">
          <ac:chgData name="Bali Bahia" userId="254b9dd8-0725-4705-9124-9c4c07dbd514" providerId="ADAL" clId="{76C5094A-A2AD-4DD7-ACE9-368129D4AA7D}" dt="2021-03-24T13:58:06.390" v="15" actId="14734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Bali Bahia" userId="254b9dd8-0725-4705-9124-9c4c07dbd514" providerId="ADAL" clId="{76C5094A-A2AD-4DD7-ACE9-368129D4AA7D}" dt="2021-03-24T13:56:25.077" v="14" actId="1076"/>
          <ac:picMkLst>
            <pc:docMk/>
            <pc:sldMk cId="416191731" sldId="885"/>
            <ac:picMk id="52" creationId="{BD425CD8-A6D6-42B7-93F0-F1689719F789}"/>
          </ac:picMkLst>
        </pc:picChg>
        <pc:cxnChg chg="del">
          <ac:chgData name="Bali Bahia" userId="254b9dd8-0725-4705-9124-9c4c07dbd514" providerId="ADAL" clId="{76C5094A-A2AD-4DD7-ACE9-368129D4AA7D}" dt="2021-03-24T13:09:54.313" v="0" actId="478"/>
          <ac:cxnSpMkLst>
            <pc:docMk/>
            <pc:sldMk cId="416191731" sldId="885"/>
            <ac:cxnSpMk id="13" creationId="{A96F6684-B534-4A00-994D-16CEDA68FEC0}"/>
          </ac:cxnSpMkLst>
        </pc:cxnChg>
      </pc:sldChg>
    </pc:docChg>
  </pc:docChgLst>
  <pc:docChgLst>
    <pc:chgData name="Kulvinderjit Singh" userId="eadb32f3-53cc-459d-aca4-3527f1c9f1da" providerId="ADAL" clId="{33356780-CFD4-4945-B734-A424613338C1}"/>
    <pc:docChg chg="custSel addSld delSld modSld">
      <pc:chgData name="Kulvinderjit Singh" userId="eadb32f3-53cc-459d-aca4-3527f1c9f1da" providerId="ADAL" clId="{33356780-CFD4-4945-B734-A424613338C1}" dt="2021-03-25T13:59:39.534" v="442" actId="1076"/>
      <pc:docMkLst>
        <pc:docMk/>
      </pc:docMkLst>
      <pc:sldChg chg="addSp delSp modSp">
        <pc:chgData name="Kulvinderjit Singh" userId="eadb32f3-53cc-459d-aca4-3527f1c9f1da" providerId="ADAL" clId="{33356780-CFD4-4945-B734-A424613338C1}" dt="2021-03-25T13:59:39.534" v="442" actId="1076"/>
        <pc:sldMkLst>
          <pc:docMk/>
          <pc:sldMk cId="416191731" sldId="885"/>
        </pc:sldMkLst>
        <pc:spChg chg="mod">
          <ac:chgData name="Kulvinderjit Singh" userId="eadb32f3-53cc-459d-aca4-3527f1c9f1da" providerId="ADAL" clId="{33356780-CFD4-4945-B734-A424613338C1}" dt="2021-03-25T11:34:59.833" v="41" actId="1076"/>
          <ac:spMkLst>
            <pc:docMk/>
            <pc:sldMk cId="416191731" sldId="885"/>
            <ac:spMk id="2" creationId="{3BBF64D1-DD4B-479C-8274-060EA4CFB223}"/>
          </ac:spMkLst>
        </pc:spChg>
        <pc:spChg chg="del mod">
          <ac:chgData name="Kulvinderjit Singh" userId="eadb32f3-53cc-459d-aca4-3527f1c9f1da" providerId="ADAL" clId="{33356780-CFD4-4945-B734-A424613338C1}" dt="2021-03-25T11:34:35.564" v="15" actId="478"/>
          <ac:spMkLst>
            <pc:docMk/>
            <pc:sldMk cId="416191731" sldId="885"/>
            <ac:spMk id="5" creationId="{F1622E8D-C931-46C0-9A8B-16BA9464ED43}"/>
          </ac:spMkLst>
        </pc:spChg>
        <pc:spChg chg="add del mod">
          <ac:chgData name="Kulvinderjit Singh" userId="eadb32f3-53cc-459d-aca4-3527f1c9f1da" providerId="ADAL" clId="{33356780-CFD4-4945-B734-A424613338C1}" dt="2021-03-25T13:59:04.868" v="436" actId="478"/>
          <ac:spMkLst>
            <pc:docMk/>
            <pc:sldMk cId="416191731" sldId="885"/>
            <ac:spMk id="6" creationId="{CF2E342D-3628-4DA2-8A45-A6EFBEC51514}"/>
          </ac:spMkLst>
        </pc:spChg>
        <pc:graphicFrameChg chg="mod modGraphic">
          <ac:chgData name="Kulvinderjit Singh" userId="eadb32f3-53cc-459d-aca4-3527f1c9f1da" providerId="ADAL" clId="{33356780-CFD4-4945-B734-A424613338C1}" dt="2021-03-25T13:59:15.119" v="43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Kulvinderjit Singh" userId="eadb32f3-53cc-459d-aca4-3527f1c9f1da" providerId="ADAL" clId="{33356780-CFD4-4945-B734-A424613338C1}" dt="2021-03-25T13:59:39.534" v="442" actId="1076"/>
          <ac:picMkLst>
            <pc:docMk/>
            <pc:sldMk cId="416191731" sldId="885"/>
            <ac:picMk id="3" creationId="{A4B3F3CB-BC38-4C54-90FF-0F0CCCDB4DA6}"/>
          </ac:picMkLst>
        </pc:picChg>
        <pc:picChg chg="del mod">
          <ac:chgData name="Kulvinderjit Singh" userId="eadb32f3-53cc-459d-aca4-3527f1c9f1da" providerId="ADAL" clId="{33356780-CFD4-4945-B734-A424613338C1}" dt="2021-03-25T11:33:54.021" v="6" actId="478"/>
          <ac:picMkLst>
            <pc:docMk/>
            <pc:sldMk cId="416191731" sldId="885"/>
            <ac:picMk id="3" creationId="{BFE1AADB-EFFE-45FB-A205-DADA122D8BDF}"/>
          </ac:picMkLst>
        </pc:picChg>
        <pc:picChg chg="del">
          <ac:chgData name="Kulvinderjit Singh" userId="eadb32f3-53cc-459d-aca4-3527f1c9f1da" providerId="ADAL" clId="{33356780-CFD4-4945-B734-A424613338C1}" dt="2021-03-25T11:33:51.760" v="5" actId="478"/>
          <ac:picMkLst>
            <pc:docMk/>
            <pc:sldMk cId="416191731" sldId="885"/>
            <ac:picMk id="52" creationId="{BD425CD8-A6D6-42B7-93F0-F1689719F789}"/>
          </ac:picMkLst>
        </pc:picChg>
        <pc:cxnChg chg="del">
          <ac:chgData name="Kulvinderjit Singh" userId="eadb32f3-53cc-459d-aca4-3527f1c9f1da" providerId="ADAL" clId="{33356780-CFD4-4945-B734-A424613338C1}" dt="2021-03-25T11:49:45.608" v="331" actId="478"/>
          <ac:cxnSpMkLst>
            <pc:docMk/>
            <pc:sldMk cId="416191731" sldId="885"/>
            <ac:cxnSpMk id="12" creationId="{0A24E08C-04FA-423B-9818-B0E319A7DFD9}"/>
          </ac:cxnSpMkLst>
        </pc:cxnChg>
      </pc:sldChg>
      <pc:sldChg chg="delSp modSp add del">
        <pc:chgData name="Kulvinderjit Singh" userId="eadb32f3-53cc-459d-aca4-3527f1c9f1da" providerId="ADAL" clId="{33356780-CFD4-4945-B734-A424613338C1}" dt="2021-03-25T11:49:50.406" v="332" actId="47"/>
        <pc:sldMkLst>
          <pc:docMk/>
          <pc:sldMk cId="1278629031" sldId="886"/>
        </pc:sldMkLst>
        <pc:spChg chg="mod">
          <ac:chgData name="Kulvinderjit Singh" userId="eadb32f3-53cc-459d-aca4-3527f1c9f1da" providerId="ADAL" clId="{33356780-CFD4-4945-B734-A424613338C1}" dt="2021-03-25T11:33:45.914" v="4" actId="1076"/>
          <ac:spMkLst>
            <pc:docMk/>
            <pc:sldMk cId="1278629031" sldId="886"/>
            <ac:spMk id="5" creationId="{F1622E8D-C931-46C0-9A8B-16BA9464ED43}"/>
          </ac:spMkLst>
        </pc:spChg>
        <pc:graphicFrameChg chg="del">
          <ac:chgData name="Kulvinderjit Singh" userId="eadb32f3-53cc-459d-aca4-3527f1c9f1da" providerId="ADAL" clId="{33356780-CFD4-4945-B734-A424613338C1}" dt="2021-03-25T11:33:41.634" v="3" actId="478"/>
          <ac:graphicFrameMkLst>
            <pc:docMk/>
            <pc:sldMk cId="1278629031" sldId="886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33356780-CFD4-4945-B734-A424613338C1}" dt="2021-03-25T11:39:26.728" v="51" actId="14100"/>
          <ac:picMkLst>
            <pc:docMk/>
            <pc:sldMk cId="1278629031" sldId="886"/>
            <ac:picMk id="3" creationId="{BFE1AADB-EFFE-45FB-A205-DADA122D8BDF}"/>
          </ac:picMkLst>
        </pc:picChg>
        <pc:picChg chg="del">
          <ac:chgData name="Kulvinderjit Singh" userId="eadb32f3-53cc-459d-aca4-3527f1c9f1da" providerId="ADAL" clId="{33356780-CFD4-4945-B734-A424613338C1}" dt="2021-03-25T11:39:01.923" v="48" actId="478"/>
          <ac:picMkLst>
            <pc:docMk/>
            <pc:sldMk cId="1278629031" sldId="886"/>
            <ac:picMk id="52" creationId="{BD425CD8-A6D6-42B7-93F0-F1689719F789}"/>
          </ac:picMkLst>
        </pc:picChg>
      </pc:sldChg>
    </pc:docChg>
  </pc:docChgLst>
  <pc:docChgLst>
    <pc:chgData name="Kulvinderjit Singh" userId="eadb32f3-53cc-459d-aca4-3527f1c9f1da" providerId="ADAL" clId="{4F5E2AB3-B7F5-4D92-8CF2-6F1D78E634D3}"/>
    <pc:docChg chg="modSld">
      <pc:chgData name="Kulvinderjit Singh" userId="eadb32f3-53cc-459d-aca4-3527f1c9f1da" providerId="ADAL" clId="{4F5E2AB3-B7F5-4D92-8CF2-6F1D78E634D3}" dt="2021-03-26T12:04:57.694" v="100" actId="1076"/>
      <pc:docMkLst>
        <pc:docMk/>
      </pc:docMkLst>
      <pc:sldChg chg="addSp modSp">
        <pc:chgData name="Kulvinderjit Singh" userId="eadb32f3-53cc-459d-aca4-3527f1c9f1da" providerId="ADAL" clId="{4F5E2AB3-B7F5-4D92-8CF2-6F1D78E634D3}" dt="2021-03-26T12:04:57.694" v="100" actId="1076"/>
        <pc:sldMkLst>
          <pc:docMk/>
          <pc:sldMk cId="416191731" sldId="885"/>
        </pc:sldMkLst>
        <pc:spChg chg="add mod">
          <ac:chgData name="Kulvinderjit Singh" userId="eadb32f3-53cc-459d-aca4-3527f1c9f1da" providerId="ADAL" clId="{4F5E2AB3-B7F5-4D92-8CF2-6F1D78E634D3}" dt="2021-03-26T12:04:57.694" v="100" actId="1076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Kulvinderjit Singh" userId="eadb32f3-53cc-459d-aca4-3527f1c9f1da" providerId="ADAL" clId="{4F5E2AB3-B7F5-4D92-8CF2-6F1D78E634D3}" dt="2021-03-26T12:03:54.777" v="46" actId="107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XRN5294 – Minor Release Drop 9 -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347353"/>
              </p:ext>
            </p:extLst>
          </p:nvPr>
        </p:nvGraphicFramePr>
        <p:xfrm>
          <a:off x="138962" y="494617"/>
          <a:ext cx="8693205" cy="4483094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27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7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7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1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Implementation successfully completed 20</a:t>
                      </a:r>
                      <a:r>
                        <a:rPr lang="en-GB" sz="900" baseline="30000" dirty="0"/>
                        <a:t>th</a:t>
                      </a:r>
                      <a:r>
                        <a:rPr lang="en-GB" sz="900" dirty="0"/>
                        <a:t> March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Post Implementation Support in progress, on track to complete 23</a:t>
                      </a:r>
                      <a:r>
                        <a:rPr lang="en-GB" sz="900" baseline="30000" dirty="0"/>
                        <a:t>rd</a:t>
                      </a:r>
                      <a:r>
                        <a:rPr lang="en-GB" sz="900" dirty="0"/>
                        <a:t> April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No defects raised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First usage has started on plan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CCR planned for May ChMC for approval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  <a:p>
                      <a:r>
                        <a:rPr lang="en-GB" sz="900" b="1" dirty="0"/>
                        <a:t>Decision in April ChMC</a:t>
                      </a:r>
                    </a:p>
                    <a:p>
                      <a:endParaRPr lang="en-GB" sz="900" b="1" dirty="0"/>
                    </a:p>
                    <a:p>
                      <a:r>
                        <a:rPr lang="en-GB" sz="900"/>
                        <a:t>None</a:t>
                      </a:r>
                      <a:endParaRPr lang="en-US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track to complete within approved spend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7184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There are 2 changes within Minor Release 9: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XRN5080 -  Failure to Supply Gas (FSG-GSOP1) – System Changes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XRN5135 -  DNO and NTS Invoice to Shippers and DNs VAT Compliance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4B3F3CB-BC38-4C54-90FF-0F0CCCDB4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869" y="2028938"/>
            <a:ext cx="4665931" cy="14144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53AEC7-A186-4F55-88FB-6EEF87F130B6}"/>
              </a:ext>
            </a:extLst>
          </p:cNvPr>
          <p:cNvSpPr txBox="1"/>
          <p:nvPr/>
        </p:nvSpPr>
        <p:spPr>
          <a:xfrm>
            <a:off x="138962" y="4977711"/>
            <a:ext cx="15456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26</a:t>
            </a:r>
            <a:r>
              <a:rPr lang="en-GB" sz="700" baseline="30000" dirty="0"/>
              <a:t>th</a:t>
            </a:r>
            <a:r>
              <a:rPr lang="en-GB" sz="700" dirty="0"/>
              <a:t> March 2021</a:t>
            </a:r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11f1cc19-a6a2-4477-822b-8358f9edc374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103fba77-31dd-4780-83f9-c54f26c3a260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51D74D9-20C8-42B6-84E7-81F63D0A9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116</Words>
  <Application>Microsoft Office PowerPoint</Application>
  <PresentationFormat>On-screen Show (16:9)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XRN5294 – Minor Release Drop 9 -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11</cp:revision>
  <dcterms:created xsi:type="dcterms:W3CDTF">2018-09-02T17:12:15Z</dcterms:created>
  <dcterms:modified xsi:type="dcterms:W3CDTF">2021-03-26T12:05:03Z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