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058B55-A632-4778-894E-A28FADAF19FB}" v="480" dt="2021-03-26T03:21:44.4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9E2CB7AA-758A-4606-A6C6-E83FECA77A71}"/>
    <pc:docChg chg="custSel modSld">
      <pc:chgData name="Kulvinderjit Singh" userId="eadb32f3-53cc-459d-aca4-3527f1c9f1da" providerId="ADAL" clId="{9E2CB7AA-758A-4606-A6C6-E83FECA77A71}" dt="2021-03-26T08:18:23.046" v="501" actId="20577"/>
      <pc:docMkLst>
        <pc:docMk/>
      </pc:docMkLst>
      <pc:sldChg chg="addSp modSp">
        <pc:chgData name="Kulvinderjit Singh" userId="eadb32f3-53cc-459d-aca4-3527f1c9f1da" providerId="ADAL" clId="{9E2CB7AA-758A-4606-A6C6-E83FECA77A71}" dt="2021-03-26T08:18:23.046" v="501" actId="20577"/>
        <pc:sldMkLst>
          <pc:docMk/>
          <pc:sldMk cId="416191731" sldId="885"/>
        </pc:sldMkLst>
        <pc:spChg chg="mod">
          <ac:chgData name="Kulvinderjit Singh" userId="eadb32f3-53cc-459d-aca4-3527f1c9f1da" providerId="ADAL" clId="{9E2CB7AA-758A-4606-A6C6-E83FECA77A71}" dt="2021-03-26T08:15:04.240" v="391" actId="1035"/>
          <ac:spMkLst>
            <pc:docMk/>
            <pc:sldMk cId="416191731" sldId="885"/>
            <ac:spMk id="2" creationId="{3BBF64D1-DD4B-479C-8274-060EA4CFB223}"/>
          </ac:spMkLst>
        </pc:spChg>
        <pc:spChg chg="add mod">
          <ac:chgData name="Kulvinderjit Singh" userId="eadb32f3-53cc-459d-aca4-3527f1c9f1da" providerId="ADAL" clId="{9E2CB7AA-758A-4606-A6C6-E83FECA77A71}" dt="2021-03-26T08:17:55.464" v="455" actId="1035"/>
          <ac:spMkLst>
            <pc:docMk/>
            <pc:sldMk cId="416191731" sldId="885"/>
            <ac:spMk id="3" creationId="{E702CFD3-CDE6-4094-9CB2-399EB9C325AA}"/>
          </ac:spMkLst>
        </pc:spChg>
        <pc:graphicFrameChg chg="mod modGraphic">
          <ac:chgData name="Kulvinderjit Singh" userId="eadb32f3-53cc-459d-aca4-3527f1c9f1da" providerId="ADAL" clId="{9E2CB7AA-758A-4606-A6C6-E83FECA77A71}" dt="2021-03-26T08:18:23.046" v="501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Kulvinderjit Singh" userId="eadb32f3-53cc-459d-aca4-3527f1c9f1da" providerId="ADAL" clId="{9E2CB7AA-758A-4606-A6C6-E83FECA77A71}" dt="2021-03-26T08:15:59.426" v="398" actId="14100"/>
          <ac:picMkLst>
            <pc:docMk/>
            <pc:sldMk cId="416191731" sldId="885"/>
            <ac:picMk id="5" creationId="{FDF6D71E-00BB-4535-9056-411478DA705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07" y="-83043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XRN5110 – Nov 20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658665"/>
              </p:ext>
            </p:extLst>
          </p:nvPr>
        </p:nvGraphicFramePr>
        <p:xfrm>
          <a:off x="128764" y="393132"/>
          <a:ext cx="8693205" cy="4597445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0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4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9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7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dirty="0"/>
                        <a:t>November 20 Release delivered and final task is Historical Cleanse XRN4897/99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9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Historical Cleanse to commence on the 27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March, on track to complete to schedule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Historical Cleanse expected to run to 4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June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CCR to be submitted to July ChMC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9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="1" dirty="0"/>
                        <a:t>Decision in April ChMC: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dirty="0"/>
                        <a:t>None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​</a:t>
                      </a: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Issue: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XRN4897/99 Historical Cleanse Change Request needs to be completed to exit Post Implementation Support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Xoserve may be non GDPR compliant following Historical Cleanse due to missing unknown scenarios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Return to Green: Completion of XRN4897/99 Historical Cleanse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to complete delivery against approved BER</a:t>
                      </a:r>
                      <a:endParaRPr kumimoji="0"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446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XRN4897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 of deleted Contact Details (contained within the S66 records) at a Change of Shipper event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XRN4899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Treatment of Priority Service Register Data and Contact Details on Change of Supplier Event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XRN4801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Additional Information in 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XRN4871b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Rachet Regime Changes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XRN5014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Facilitating HyDeploy2 Live Pilot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XRN4931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 of a Space in Mandatory Data on Multiple SPA Files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Descoped XRN4941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 692 – Auto Updates to Read Frequency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Descoped XRN4992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Supplier of Last Resort Charge Types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Moved to CSSC XRN4870c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 ID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FDF6D71E-00BB-4535-9056-411478DA7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2735" y="1401584"/>
            <a:ext cx="4633514" cy="14954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02CFD3-CDE6-4094-9CB2-399EB9C325AA}"/>
              </a:ext>
            </a:extLst>
          </p:cNvPr>
          <p:cNvSpPr txBox="1"/>
          <p:nvPr/>
        </p:nvSpPr>
        <p:spPr>
          <a:xfrm>
            <a:off x="128764" y="4982031"/>
            <a:ext cx="15311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26</a:t>
            </a:r>
            <a:r>
              <a:rPr lang="en-GB" sz="700" baseline="30000" dirty="0"/>
              <a:t>th</a:t>
            </a:r>
            <a:r>
              <a:rPr lang="en-GB" sz="700" dirty="0"/>
              <a:t> March 2021</a:t>
            </a:r>
          </a:p>
        </p:txBody>
      </p: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62DC34-406E-4BD7-BE89-E406F5C1F4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11f1cc19-a6a2-4477-822b-8358f9edc374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103fba77-31dd-4780-83f9-c54f26c3a260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216</Words>
  <Application>Microsoft Office PowerPoint</Application>
  <PresentationFormat>On-screen Show (16:9)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XRN5110 – Nov 20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5</cp:revision>
  <dcterms:created xsi:type="dcterms:W3CDTF">2018-09-02T17:12:15Z</dcterms:created>
  <dcterms:modified xsi:type="dcterms:W3CDTF">2021-03-26T08:18:25Z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