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26" Type="http://schemas.openxmlformats.org/officeDocument/2006/relationships/image" Target="../media/image26.png"/><Relationship Id="rId21" Type="http://schemas.openxmlformats.org/officeDocument/2006/relationships/image" Target="../media/image21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63" Type="http://schemas.openxmlformats.org/officeDocument/2006/relationships/image" Target="../media/image63.png"/><Relationship Id="rId68" Type="http://schemas.openxmlformats.org/officeDocument/2006/relationships/image" Target="../media/image68.png"/><Relationship Id="rId16" Type="http://schemas.openxmlformats.org/officeDocument/2006/relationships/image" Target="../media/image1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3" Type="http://schemas.openxmlformats.org/officeDocument/2006/relationships/image" Target="../media/image53.png"/><Relationship Id="rId58" Type="http://schemas.openxmlformats.org/officeDocument/2006/relationships/image" Target="../media/image58.png"/><Relationship Id="rId66" Type="http://schemas.openxmlformats.org/officeDocument/2006/relationships/image" Target="../media/image66.png"/><Relationship Id="rId74" Type="http://schemas.openxmlformats.org/officeDocument/2006/relationships/image" Target="../media/image74.png"/><Relationship Id="rId79" Type="http://schemas.openxmlformats.org/officeDocument/2006/relationships/image" Target="../media/image79.png"/><Relationship Id="rId5" Type="http://schemas.openxmlformats.org/officeDocument/2006/relationships/image" Target="../media/image5.png"/><Relationship Id="rId61" Type="http://schemas.openxmlformats.org/officeDocument/2006/relationships/image" Target="../media/image61.png"/><Relationship Id="rId19" Type="http://schemas.openxmlformats.org/officeDocument/2006/relationships/image" Target="../media/image1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56" Type="http://schemas.openxmlformats.org/officeDocument/2006/relationships/image" Target="../media/image56.png"/><Relationship Id="rId64" Type="http://schemas.openxmlformats.org/officeDocument/2006/relationships/image" Target="../media/image64.png"/><Relationship Id="rId69" Type="http://schemas.openxmlformats.org/officeDocument/2006/relationships/image" Target="../media/image69.png"/><Relationship Id="rId77" Type="http://schemas.openxmlformats.org/officeDocument/2006/relationships/image" Target="../media/image77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Relationship Id="rId72" Type="http://schemas.openxmlformats.org/officeDocument/2006/relationships/image" Target="../media/image72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59" Type="http://schemas.openxmlformats.org/officeDocument/2006/relationships/image" Target="../media/image59.png"/><Relationship Id="rId67" Type="http://schemas.openxmlformats.org/officeDocument/2006/relationships/image" Target="../media/image67.png"/><Relationship Id="rId20" Type="http://schemas.openxmlformats.org/officeDocument/2006/relationships/image" Target="../media/image20.png"/><Relationship Id="rId41" Type="http://schemas.openxmlformats.org/officeDocument/2006/relationships/image" Target="../media/image41.png"/><Relationship Id="rId54" Type="http://schemas.openxmlformats.org/officeDocument/2006/relationships/image" Target="../media/image54.png"/><Relationship Id="rId62" Type="http://schemas.openxmlformats.org/officeDocument/2006/relationships/image" Target="../media/image62.png"/><Relationship Id="rId70" Type="http://schemas.openxmlformats.org/officeDocument/2006/relationships/image" Target="../media/image70.png"/><Relationship Id="rId75" Type="http://schemas.openxmlformats.org/officeDocument/2006/relationships/image" Target="../media/image75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57" Type="http://schemas.openxmlformats.org/officeDocument/2006/relationships/image" Target="../media/image57.png"/><Relationship Id="rId10" Type="http://schemas.openxmlformats.org/officeDocument/2006/relationships/image" Target="../media/image10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60" Type="http://schemas.openxmlformats.org/officeDocument/2006/relationships/image" Target="../media/image60.png"/><Relationship Id="rId65" Type="http://schemas.openxmlformats.org/officeDocument/2006/relationships/image" Target="../media/image65.png"/><Relationship Id="rId73" Type="http://schemas.openxmlformats.org/officeDocument/2006/relationships/image" Target="../media/image73.png"/><Relationship Id="rId78" Type="http://schemas.openxmlformats.org/officeDocument/2006/relationships/image" Target="../media/image78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9" Type="http://schemas.openxmlformats.org/officeDocument/2006/relationships/image" Target="../media/image39.png"/><Relationship Id="rId34" Type="http://schemas.openxmlformats.org/officeDocument/2006/relationships/image" Target="../media/image34.png"/><Relationship Id="rId50" Type="http://schemas.openxmlformats.org/officeDocument/2006/relationships/image" Target="../media/image50.png"/><Relationship Id="rId55" Type="http://schemas.openxmlformats.org/officeDocument/2006/relationships/image" Target="../media/image55.png"/><Relationship Id="rId76" Type="http://schemas.openxmlformats.org/officeDocument/2006/relationships/image" Target="../media/image76.png"/><Relationship Id="rId7" Type="http://schemas.openxmlformats.org/officeDocument/2006/relationships/image" Target="../media/image7.png"/><Relationship Id="rId71" Type="http://schemas.openxmlformats.org/officeDocument/2006/relationships/image" Target="../media/image71.png"/><Relationship Id="rId2" Type="http://schemas.openxmlformats.org/officeDocument/2006/relationships/image" Target="../media/image2.png"/><Relationship Id="rId29" Type="http://schemas.openxmlformats.org/officeDocument/2006/relationships/image" Target="../media/image2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166B8-72F9-4D9C-9AC6-D4E7E90CC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7CBC4-E73E-44A3-8285-52C8441EB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451DD-4469-47B1-841F-56ED7B01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94756-FCF2-4C64-A827-091DA51C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D14F7-9E90-405E-8132-E4E309C8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3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5579-AF50-4748-9999-429282CF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9567A-5CB7-42A9-BE9B-8FF278AEB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6CD1-DAAA-459B-936B-820928A6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18D44-9217-4C92-AD7F-ED6806D0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BF678-C8F0-4E8B-BD11-602C508B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0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290386-E0DB-4AB2-88C3-C1EC6FCB4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42317-DA9F-4D18-9FFC-B1724D830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D0E06-2C09-4E57-990E-3536DFAC9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54264-2DD7-4EA7-8471-DC442D22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6758D-5522-4CC2-921D-91A737E8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69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425AB-AFE1-43DF-BA5F-B36EA1EB1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6499B-9E3C-410A-B96D-4D386D51F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2ADEB-3A2B-459E-A82E-087810A1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47F51-1F77-45FC-AAD3-189D47F0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53154-370B-4FB5-B4B1-A7717D2D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20126-31CE-4F9C-A78F-81C6EADB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15499-7316-4BFD-9076-4E472ED49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BF731-4DEE-4225-8AC9-6E6C17C5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C0B6-037C-4505-9F27-44CC94C9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FF644-CE26-44A8-BA7A-6AF2D872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77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4C01-79B9-4E54-BD30-E5E92F3D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33C2-1BF4-4FA2-8AE2-C640FA029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418B4-148E-43E9-B49D-0364854DE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96297-DC3A-4541-98AF-1DB35774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A7458-F842-4FEE-AAF5-B97FD0E3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52139-EC13-4661-8C16-42CEEE96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45310-F374-4E87-B685-3195674B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70B11-F8E4-433A-9EC6-D8112BE31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B6087-4E1A-4B15-B0F1-A9334E91C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87F1BE-D70B-4A17-B37B-224F67452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D4F33A-38EF-465D-95C1-CDDD48BC0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95A26-024A-4976-A5E7-98FA3A76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C4613-6CD0-4041-872A-27F9E04EF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804F53-AD24-4BDD-B23C-279624EC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6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7F66-9E23-4466-9604-97CFE75B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BFD25-FD94-46A6-8E8C-C0C271AD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F48D3-7A4C-4363-A394-14BE753C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66AA-9828-46BB-9893-6E98BE45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8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708B45-F5E3-461A-AA63-1C03010CE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1F8EF-B287-43B2-9F72-4AB65370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CD4BD-7C16-4977-BE0D-00A6408E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0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96E7-D206-4244-A092-B86CCB6D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3D77B-437C-4C3F-BDA4-367F52290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AF26C-228C-41F7-AD41-27BEC630B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AEC5F-66A9-4552-B20B-4C4862B8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4A87C-EAE0-4748-A3CE-1341FC9E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0CC9A-239D-4441-A3E5-768C3C28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3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5B6E-C3ED-4E07-89A5-89A280F44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F5405-5F8C-499C-B37E-339EFCAD4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D1D54-882D-48AC-891F-009D7090A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47103-B721-4576-ADF6-72B9B97B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88BAD-8A55-48DA-9CCD-A21C022A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FF8CC-6DEC-4747-B53B-8018F4B1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440E8-E82A-4E81-A284-503D05E2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3A0DF-BDF8-46FF-AF55-E2117398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A606A-908E-4596-978A-E4405A324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5298-A261-4961-8BAF-EB3286F77E3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B256C-7BD2-44EC-872F-77B06BEFB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A1B1F-AA65-48C3-AFAE-44C240407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1FEE-2EB7-4105-9ABC-88E4B3F22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119">
            <a:extLst>
              <a:ext uri="{FF2B5EF4-FFF2-40B4-BE49-F238E27FC236}">
                <a16:creationId xmlns:a16="http://schemas.microsoft.com/office/drawing/2014/main" id="{A2098424-CCCE-479D-B098-91FF62B27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05" y="483750"/>
            <a:ext cx="9679989" cy="58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5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FB62C3-9ADF-4071-861C-2758B513C5D7}"/>
</file>

<file path=customXml/itemProps2.xml><?xml version="1.0" encoding="utf-8"?>
<ds:datastoreItem xmlns:ds="http://schemas.openxmlformats.org/officeDocument/2006/customXml" ds:itemID="{180557DA-CB93-442B-8D84-B157C3D90CBD}"/>
</file>

<file path=customXml/itemProps3.xml><?xml version="1.0" encoding="utf-8"?>
<ds:datastoreItem xmlns:ds="http://schemas.openxmlformats.org/officeDocument/2006/customXml" ds:itemID="{3AD14789-D507-4DE8-86E7-D8F4BC0C664A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Jackson</dc:creator>
  <cp:lastModifiedBy>Leanne Jackson</cp:lastModifiedBy>
  <cp:revision>1</cp:revision>
  <dcterms:created xsi:type="dcterms:W3CDTF">2021-03-26T15:28:18Z</dcterms:created>
  <dcterms:modified xsi:type="dcterms:W3CDTF">2021-03-26T15:32:56Z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