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32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D1"/>
    <a:srgbClr val="F3FBF8"/>
    <a:srgbClr val="FFF3F3"/>
    <a:srgbClr val="FFD1D1"/>
    <a:srgbClr val="087793"/>
    <a:srgbClr val="000000"/>
    <a:srgbClr val="D75733"/>
    <a:srgbClr val="6440A3"/>
    <a:srgbClr val="40D1F5"/>
    <a:srgbClr val="E657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CCB81F-07D5-4673-A20D-5EC0B481F97C}" v="1" dt="2021-02-24T12:56:13.791"/>
    <p1510:client id="{21CE67EA-6804-4C5B-BA58-0CDEDFA6C624}" v="12" dt="2021-02-24T12:58:37.0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05" autoAdjust="0"/>
    <p:restoredTop sz="94660"/>
  </p:normalViewPr>
  <p:slideViewPr>
    <p:cSldViewPr>
      <p:cViewPr varScale="1">
        <p:scale>
          <a:sx n="118" d="100"/>
          <a:sy n="118" d="100"/>
        </p:scale>
        <p:origin x="948" y="3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2BCCCBD-97CA-467E-88FB-8C0043A65C35}"/>
              </a:ext>
            </a:extLst>
          </p:cNvPr>
          <p:cNvSpPr txBox="1"/>
          <p:nvPr/>
        </p:nvSpPr>
        <p:spPr>
          <a:xfrm>
            <a:off x="971600" y="4845189"/>
            <a:ext cx="80015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0070C0"/>
                </a:solidFill>
              </a:rPr>
              <a:t>Please Note: The implementation dates for each of the Capabilities are subject to change following completion of the respective Capability design activities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4F7BBA-0349-4DD3-8355-2FFF8D5B6F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87" y="195011"/>
            <a:ext cx="7934325" cy="462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860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b67ba80d-39eb-42a2-9d03-0fc0d3feeb34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A3A44F5-32A7-451B-9B02-DD9C660CFD0D}"/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10520</TotalTime>
  <Words>23</Words>
  <Application>Microsoft Office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Bruce Kamen</cp:lastModifiedBy>
  <cp:revision>299</cp:revision>
  <dcterms:created xsi:type="dcterms:W3CDTF">2018-09-02T17:12:15Z</dcterms:created>
  <dcterms:modified xsi:type="dcterms:W3CDTF">2021-02-24T12:59:58Z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