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878" r:id="rId5"/>
    <p:sldId id="891" r:id="rId6"/>
    <p:sldId id="89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Tracy OConnor" initials="TO" lastIdx="34" clrIdx="1">
    <p:extLst>
      <p:ext uri="{19B8F6BF-5375-455C-9EA6-DF929625EA0E}">
        <p15:presenceInfo xmlns:p15="http://schemas.microsoft.com/office/powerpoint/2012/main" userId="S-1-5-21-4145888014-839675345-3125187760-16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9CCB3B"/>
    <a:srgbClr val="B1D6E8"/>
    <a:srgbClr val="CCFF99"/>
    <a:srgbClr val="40D1F5"/>
    <a:srgbClr val="FFFFFF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>
        <p:scale>
          <a:sx n="100" d="100"/>
          <a:sy n="100" d="100"/>
        </p:scale>
        <p:origin x="300" y="-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84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0046"/>
            <a:ext cx="8229600" cy="637580"/>
          </a:xfrm>
        </p:spPr>
        <p:txBody>
          <a:bodyPr/>
          <a:lstStyle/>
          <a:p>
            <a:r>
              <a:rPr lang="en-GB" dirty="0"/>
              <a:t>XRN5110 - Nov 20 Release - 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1308969"/>
              </p:ext>
            </p:extLst>
          </p:nvPr>
        </p:nvGraphicFramePr>
        <p:xfrm>
          <a:off x="107504" y="730760"/>
          <a:ext cx="8895474" cy="3864070"/>
        </p:xfrm>
        <a:graphic>
          <a:graphicData uri="http://schemas.openxmlformats.org/drawingml/2006/table">
            <a:tbl>
              <a:tblPr firstRow="1" bandRow="1"/>
              <a:tblGrid>
                <a:gridCol w="1025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4825">
                  <a:extLst>
                    <a:ext uri="{9D8B030D-6E8A-4147-A177-3AD203B41FA5}">
                      <a16:colId xmlns:a16="http://schemas.microsoft.com/office/drawing/2014/main" val="2599063307"/>
                    </a:ext>
                  </a:extLst>
                </a:gridCol>
                <a:gridCol w="1905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77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25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281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</a:t>
                      </a:r>
                      <a:endParaRPr lang="en-GB" sz="1050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13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j-lt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813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0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  <a:endParaRPr kumimoji="0"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 is complete for XRN4871b, XRN5014 and XRN4897/99 Daily Cleanse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Update regarding the approved change requests: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XRN4801 Additional Information in DES  - Issue identified with active read indicator displaying incorrectly for a small volume of OPNX reads. Fix to be implemented 06/03/21 due to an extra requirement of additional PIS and a code and data environment re-fresh. Plan has been approved and re-baselined. The remaining functionality of XRN4801 is working as expected. </a:t>
                      </a:r>
                      <a:endParaRPr kumimoji="0" lang="en-GB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XRN4897/99 Historical Cleanse job. Build is currently in progress and the change is on track to be implemented on 27/03/21. The historical cleanse job will then run for a period of 10 weeks PIS.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Return to Green N/A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7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Issue: 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XRN4897/99 Historical Cleanse Change Request needs to be completed to exit PIS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Issue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 XRN4801 Active Read Indicator – Additional Performance Testing and re-arranged code and data refresh have delayed the implementation by 3 weeks</a:t>
                      </a:r>
                      <a:endParaRPr kumimoji="0" lang="en-GB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Risk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 XRN4897/99 delivery verifying 100% GDPR compliance – PIS plans in place to assure – risk probability being understood.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Return to Green: Deliver the two approved change requests for XRN4801 and XRN4897/99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96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Additional funds of £34k approved on 29/01/21 to cover the XRN4897/99 Historical Cleanse change request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Original BER approved  - 10/06/20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Full Business Case approved XEC – 23/06/20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496708"/>
                  </a:ext>
                </a:extLst>
              </a:tr>
              <a:tr h="41260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SME &amp; Tech Ops resources approved ft deliver remaining change requests 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Return to Green N/A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14000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2DB106F-4176-4C21-A04C-BC612EA306B0}"/>
              </a:ext>
            </a:extLst>
          </p:cNvPr>
          <p:cNvSpPr txBox="1"/>
          <p:nvPr/>
        </p:nvSpPr>
        <p:spPr>
          <a:xfrm>
            <a:off x="0" y="5020602"/>
            <a:ext cx="38164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Updates as of the 24th February2020</a:t>
            </a:r>
          </a:p>
        </p:txBody>
      </p:sp>
    </p:spTree>
    <p:extLst>
      <p:ext uri="{BB962C8B-B14F-4D97-AF65-F5344CB8AC3E}">
        <p14:creationId xmlns:p14="http://schemas.microsoft.com/office/powerpoint/2010/main" val="2607852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12" y="123478"/>
            <a:ext cx="8808976" cy="637580"/>
          </a:xfrm>
        </p:spPr>
        <p:txBody>
          <a:bodyPr>
            <a:normAutofit/>
          </a:bodyPr>
          <a:lstStyle/>
          <a:p>
            <a:r>
              <a:rPr lang="en-GB" sz="2000" dirty="0"/>
              <a:t>XRN4897/99 Historical Cleanse Change Request Timeline and Progress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073A47-06E4-4E73-AD5D-C3FEABA64CDE}"/>
              </a:ext>
            </a:extLst>
          </p:cNvPr>
          <p:cNvSpPr txBox="1"/>
          <p:nvPr/>
        </p:nvSpPr>
        <p:spPr>
          <a:xfrm>
            <a:off x="0" y="5020602"/>
            <a:ext cx="38164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Updates as of the 24</a:t>
            </a:r>
            <a:r>
              <a:rPr lang="en-GB" sz="800" baseline="30000" dirty="0"/>
              <a:t>th</a:t>
            </a:r>
            <a:r>
              <a:rPr lang="en-GB" sz="800" dirty="0"/>
              <a:t> February2020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7BCA3D-68E0-4C6D-A0B1-494AC4DB6599}"/>
              </a:ext>
            </a:extLst>
          </p:cNvPr>
          <p:cNvSpPr txBox="1"/>
          <p:nvPr/>
        </p:nvSpPr>
        <p:spPr>
          <a:xfrm>
            <a:off x="107504" y="2283718"/>
            <a:ext cx="79127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Note: Implementation will be on 27/03/21 and PIS will run for 10 weeks to complete the historical cleanse exercise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7057223-74CB-4F0C-BA65-59540C02E667}"/>
              </a:ext>
            </a:extLst>
          </p:cNvPr>
          <p:cNvSpPr txBox="1">
            <a:spLocks/>
          </p:cNvSpPr>
          <p:nvPr/>
        </p:nvSpPr>
        <p:spPr>
          <a:xfrm>
            <a:off x="251520" y="2438226"/>
            <a:ext cx="8808976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000" dirty="0"/>
              <a:t>XRN4801 Active Read Indicator Change Request Timeline and Progress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C5E41E-4D44-42B8-B06B-D0C0EE373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1550"/>
            <a:ext cx="9144000" cy="14837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4BDBD1-A0FF-4014-A828-C3CB669AC0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2976576"/>
            <a:ext cx="5563518" cy="175541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1D61362-772D-454B-84B9-FEF59ABB31D3}"/>
              </a:ext>
            </a:extLst>
          </p:cNvPr>
          <p:cNvSpPr txBox="1"/>
          <p:nvPr/>
        </p:nvSpPr>
        <p:spPr>
          <a:xfrm>
            <a:off x="35496" y="4731990"/>
            <a:ext cx="5275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Note: Implementation will be on 06/03/21 and PIS will run until 12/03/21 </a:t>
            </a:r>
          </a:p>
        </p:txBody>
      </p:sp>
    </p:spTree>
    <p:extLst>
      <p:ext uri="{BB962C8B-B14F-4D97-AF65-F5344CB8AC3E}">
        <p14:creationId xmlns:p14="http://schemas.microsoft.com/office/powerpoint/2010/main" val="3236503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144562" y="956791"/>
            <a:ext cx="8770840" cy="31700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100" b="1" dirty="0"/>
              <a:t>In Scope</a:t>
            </a:r>
          </a:p>
          <a:p>
            <a:pPr marL="228600" indent="-228600">
              <a:buFont typeface="+mj-lt"/>
              <a:buAutoNum type="arabicPeriod"/>
            </a:pPr>
            <a:endParaRPr lang="en-GB" sz="11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100" b="1" dirty="0"/>
              <a:t>XRN 4897 -  Resolution of deleted Contact Details (contained within the S66 records) at a Change of Shipper event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100" b="1" dirty="0"/>
              <a:t>XRN 4899 - Treatment of Priority Service Register Data and Contact Details on Change of Supplier Event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100" b="1" dirty="0"/>
              <a:t>XRN 4801 - Additional Information in 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100" b="1" dirty="0"/>
              <a:t>XRN 4871b - Rachet Regime Changes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100" b="1" dirty="0"/>
              <a:t>XRN 5014 - Facilitating HyDeploy2 Live Pilot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100" b="1" dirty="0"/>
          </a:p>
          <a:p>
            <a:r>
              <a:rPr lang="en-GB" sz="1100" b="1" dirty="0"/>
              <a:t>Descoped changes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100" b="1" dirty="0"/>
              <a:t>XRN 4931 - Submission of a Space in Mandatory Data on Multiple SPA Files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100" b="1" dirty="0"/>
              <a:t>XRN 4941 - MOD 692 – Auto Updates to Read Frequency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100" b="1" dirty="0"/>
              <a:t>XRN 4992 - Supplier of Last Resort Charge Types</a:t>
            </a:r>
          </a:p>
          <a:p>
            <a:endParaRPr lang="en-GB" sz="1100" b="1" dirty="0"/>
          </a:p>
          <a:p>
            <a:r>
              <a:rPr lang="en-GB" sz="1100" b="1" dirty="0"/>
              <a:t>To be delivered by CSSC</a:t>
            </a:r>
          </a:p>
          <a:p>
            <a:endParaRPr lang="en-GB" sz="1100" b="1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100" b="1" dirty="0"/>
              <a:t>XRN 4780c - MAP ID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/>
              </a:solidFill>
              <a:latin typeface="Arial"/>
              <a:ea typeface="+mn-lt"/>
              <a:cs typeface="+mn-lt"/>
            </a:endParaRPr>
          </a:p>
          <a:p>
            <a:pPr lvl="0"/>
            <a:endParaRPr lang="en-GB" sz="12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F6E737-A4CD-4A58-9B7B-78A6410FDAEF}"/>
              </a:ext>
            </a:extLst>
          </p:cNvPr>
          <p:cNvSpPr txBox="1"/>
          <p:nvPr/>
        </p:nvSpPr>
        <p:spPr>
          <a:xfrm>
            <a:off x="323528" y="627534"/>
            <a:ext cx="8280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XRN5110 November 20 Release consists of 5 changes. Implementation was in November 2020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FF53013-18AD-4326-8E5B-51E15350B451}"/>
              </a:ext>
            </a:extLst>
          </p:cNvPr>
          <p:cNvSpPr txBox="1">
            <a:spLocks/>
          </p:cNvSpPr>
          <p:nvPr/>
        </p:nvSpPr>
        <p:spPr>
          <a:xfrm>
            <a:off x="167512" y="123478"/>
            <a:ext cx="8808976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XRN5110 - Nov 20 Scope</a:t>
            </a:r>
          </a:p>
        </p:txBody>
      </p:sp>
    </p:spTree>
    <p:extLst>
      <p:ext uri="{BB962C8B-B14F-4D97-AF65-F5344CB8AC3E}">
        <p14:creationId xmlns:p14="http://schemas.microsoft.com/office/powerpoint/2010/main" val="2570374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966AA5-3D01-4B81-BAE0-8020A2E16EFF}">
  <ds:schemaRefs>
    <ds:schemaRef ds:uri="http://www.w3.org/XML/1998/namespace"/>
    <ds:schemaRef ds:uri="http://purl.org/dc/terms/"/>
    <ds:schemaRef ds:uri="15ac41a2-1206-4f70-a7a6-fac52dbf4930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19059e2e-626c-4d15-a5ff-91d6b90bd901"/>
  </ds:schemaRefs>
</ds:datastoreItem>
</file>

<file path=customXml/itemProps3.xml><?xml version="1.0" encoding="utf-8"?>
<ds:datastoreItem xmlns:ds="http://schemas.openxmlformats.org/officeDocument/2006/customXml" ds:itemID="{9F6A6B3C-E220-4BE2-A7E0-B6C7A4F59905}"/>
</file>

<file path=docProps/app.xml><?xml version="1.0" encoding="utf-8"?>
<Properties xmlns="http://schemas.openxmlformats.org/officeDocument/2006/extended-properties" xmlns:vt="http://schemas.openxmlformats.org/officeDocument/2006/docPropsVTypes">
  <TotalTime>22221</TotalTime>
  <Words>456</Words>
  <Application>Microsoft Office PowerPoint</Application>
  <PresentationFormat>On-screen Show (16:9)</PresentationFormat>
  <Paragraphs>52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 Theme</vt:lpstr>
      <vt:lpstr>XRN5110 - Nov 20 Release -  Status Update</vt:lpstr>
      <vt:lpstr>XRN4897/99 Historical Cleanse Change Request Timeline and Progress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Ed M Healy</cp:lastModifiedBy>
  <cp:revision>639</cp:revision>
  <dcterms:created xsi:type="dcterms:W3CDTF">2018-09-02T17:12:15Z</dcterms:created>
  <dcterms:modified xsi:type="dcterms:W3CDTF">2021-03-01T11:30:43Z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