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496" r:id="rId10"/>
    <p:sldId id="1587" r:id="rId11"/>
    <p:sldId id="1588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1" autoAdjust="0"/>
    <p:restoredTop sz="73323" autoAdjust="0"/>
  </p:normalViewPr>
  <p:slideViewPr>
    <p:cSldViewPr>
      <p:cViewPr varScale="1">
        <p:scale>
          <a:sx n="117" d="100"/>
          <a:sy n="117" d="100"/>
        </p:scale>
        <p:origin x="1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D11277EF-BBD5-4CE9-AA36-63E9C13F9A10}"/>
    <pc:docChg chg="custSel delSld modSld">
      <pc:chgData name="Kulvinderjit Singh" userId="eadb32f3-53cc-459d-aca4-3527f1c9f1da" providerId="ADAL" clId="{D11277EF-BBD5-4CE9-AA36-63E9C13F9A10}" dt="2021-02-25T14:16:08.344" v="56" actId="1076"/>
      <pc:docMkLst>
        <pc:docMk/>
      </pc:docMkLst>
      <pc:sldChg chg="modSp">
        <pc:chgData name="Kulvinderjit Singh" userId="eadb32f3-53cc-459d-aca4-3527f1c9f1da" providerId="ADAL" clId="{D11277EF-BBD5-4CE9-AA36-63E9C13F9A10}" dt="2021-02-25T12:02:46.638" v="23" actId="20577"/>
        <pc:sldMkLst>
          <pc:docMk/>
          <pc:sldMk cId="1322450600" sldId="1496"/>
        </pc:sldMkLst>
        <pc:spChg chg="mod">
          <ac:chgData name="Kulvinderjit Singh" userId="eadb32f3-53cc-459d-aca4-3527f1c9f1da" providerId="ADAL" clId="{D11277EF-BBD5-4CE9-AA36-63E9C13F9A10}" dt="2021-02-25T12:02:46.638" v="23" actId="20577"/>
          <ac:spMkLst>
            <pc:docMk/>
            <pc:sldMk cId="1322450600" sldId="1496"/>
            <ac:spMk id="13" creationId="{B4A14415-880A-4103-A941-D94285FFA045}"/>
          </ac:spMkLst>
        </pc:spChg>
        <pc:graphicFrameChg chg="modGraphic">
          <ac:chgData name="Kulvinderjit Singh" userId="eadb32f3-53cc-459d-aca4-3527f1c9f1da" providerId="ADAL" clId="{D11277EF-BBD5-4CE9-AA36-63E9C13F9A10}" dt="2021-02-25T12:02:11.858" v="4" actId="2057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del">
        <pc:chgData name="Kulvinderjit Singh" userId="eadb32f3-53cc-459d-aca4-3527f1c9f1da" providerId="ADAL" clId="{D11277EF-BBD5-4CE9-AA36-63E9C13F9A10}" dt="2021-02-25T11:28:24.570" v="0" actId="47"/>
        <pc:sldMkLst>
          <pc:docMk/>
          <pc:sldMk cId="990565954" sldId="1505"/>
        </pc:sldMkLst>
      </pc:sldChg>
      <pc:sldChg chg="addSp delSp modSp">
        <pc:chgData name="Kulvinderjit Singh" userId="eadb32f3-53cc-459d-aca4-3527f1c9f1da" providerId="ADAL" clId="{D11277EF-BBD5-4CE9-AA36-63E9C13F9A10}" dt="2021-02-25T14:16:08.344" v="56" actId="1076"/>
        <pc:sldMkLst>
          <pc:docMk/>
          <pc:sldMk cId="2491933088" sldId="1587"/>
        </pc:sldMkLst>
        <pc:spChg chg="add mod">
          <ac:chgData name="Kulvinderjit Singh" userId="eadb32f3-53cc-459d-aca4-3527f1c9f1da" providerId="ADAL" clId="{D11277EF-BBD5-4CE9-AA36-63E9C13F9A10}" dt="2021-02-25T14:16:08.344" v="56" actId="1076"/>
          <ac:spMkLst>
            <pc:docMk/>
            <pc:sldMk cId="2491933088" sldId="1587"/>
            <ac:spMk id="3" creationId="{DA586344-FF81-4CD9-885E-432433ADA0F6}"/>
          </ac:spMkLst>
        </pc:spChg>
        <pc:spChg chg="add">
          <ac:chgData name="Kulvinderjit Singh" userId="eadb32f3-53cc-459d-aca4-3527f1c9f1da" providerId="ADAL" clId="{D11277EF-BBD5-4CE9-AA36-63E9C13F9A10}" dt="2021-02-25T12:03:06.695" v="25"/>
          <ac:spMkLst>
            <pc:docMk/>
            <pc:sldMk cId="2491933088" sldId="1587"/>
            <ac:spMk id="6" creationId="{DD94BD3F-0112-4DC2-ACBA-33997EC5DF93}"/>
          </ac:spMkLst>
        </pc:spChg>
        <pc:spChg chg="del">
          <ac:chgData name="Kulvinderjit Singh" userId="eadb32f3-53cc-459d-aca4-3527f1c9f1da" providerId="ADAL" clId="{D11277EF-BBD5-4CE9-AA36-63E9C13F9A10}" dt="2021-02-25T12:03:03.517" v="24" actId="478"/>
          <ac:spMkLst>
            <pc:docMk/>
            <pc:sldMk cId="2491933088" sldId="1587"/>
            <ac:spMk id="7" creationId="{2392D0AA-D865-40B4-A4C6-461B3E0C1C8D}"/>
          </ac:spMkLst>
        </pc:spChg>
        <pc:picChg chg="mod">
          <ac:chgData name="Kulvinderjit Singh" userId="eadb32f3-53cc-459d-aca4-3527f1c9f1da" providerId="ADAL" clId="{D11277EF-BBD5-4CE9-AA36-63E9C13F9A10}" dt="2021-02-25T14:14:24.370" v="42" actId="1076"/>
          <ac:picMkLst>
            <pc:docMk/>
            <pc:sldMk cId="2491933088" sldId="1587"/>
            <ac:picMk id="4" creationId="{67068994-55D4-4C23-BE35-8EAB5F77BDB9}"/>
          </ac:picMkLst>
        </pc:picChg>
        <pc:cxnChg chg="add mod">
          <ac:chgData name="Kulvinderjit Singh" userId="eadb32f3-53cc-459d-aca4-3527f1c9f1da" providerId="ADAL" clId="{D11277EF-BBD5-4CE9-AA36-63E9C13F9A10}" dt="2021-02-25T14:15:58.646" v="55" actId="17032"/>
          <ac:cxnSpMkLst>
            <pc:docMk/>
            <pc:sldMk cId="2491933088" sldId="1587"/>
            <ac:cxnSpMk id="9" creationId="{27EE675E-62FE-49CD-860B-17E8EE5DC608}"/>
          </ac:cxnSpMkLst>
        </pc:cxnChg>
      </pc:sldChg>
      <pc:sldChg chg="addSp delSp modSp">
        <pc:chgData name="Kulvinderjit Singh" userId="eadb32f3-53cc-459d-aca4-3527f1c9f1da" providerId="ADAL" clId="{D11277EF-BBD5-4CE9-AA36-63E9C13F9A10}" dt="2021-02-25T12:03:13.017" v="27"/>
        <pc:sldMkLst>
          <pc:docMk/>
          <pc:sldMk cId="239663290" sldId="1588"/>
        </pc:sldMkLst>
        <pc:spChg chg="mod">
          <ac:chgData name="Kulvinderjit Singh" userId="eadb32f3-53cc-459d-aca4-3527f1c9f1da" providerId="ADAL" clId="{D11277EF-BBD5-4CE9-AA36-63E9C13F9A10}" dt="2021-02-25T11:28:54.026" v="3" actId="14100"/>
          <ac:spMkLst>
            <pc:docMk/>
            <pc:sldMk cId="239663290" sldId="1588"/>
            <ac:spMk id="3" creationId="{6EA47E90-E219-4B1D-BBC4-C3BBC1166FA4}"/>
          </ac:spMkLst>
        </pc:spChg>
        <pc:spChg chg="del">
          <ac:chgData name="Kulvinderjit Singh" userId="eadb32f3-53cc-459d-aca4-3527f1c9f1da" providerId="ADAL" clId="{D11277EF-BBD5-4CE9-AA36-63E9C13F9A10}" dt="2021-02-25T12:03:11.015" v="26" actId="478"/>
          <ac:spMkLst>
            <pc:docMk/>
            <pc:sldMk cId="239663290" sldId="1588"/>
            <ac:spMk id="4" creationId="{44D353AF-18DE-467E-924F-0F8D20C30F11}"/>
          </ac:spMkLst>
        </pc:spChg>
        <pc:spChg chg="add">
          <ac:chgData name="Kulvinderjit Singh" userId="eadb32f3-53cc-459d-aca4-3527f1c9f1da" providerId="ADAL" clId="{D11277EF-BBD5-4CE9-AA36-63E9C13F9A10}" dt="2021-02-25T12:03:13.017" v="27"/>
          <ac:spMkLst>
            <pc:docMk/>
            <pc:sldMk cId="239663290" sldId="1588"/>
            <ac:spMk id="5" creationId="{78D3BF0F-AC19-4883-BEBF-87F6D56154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/>
          </a:bodyPr>
          <a:lstStyle/>
          <a:p>
            <a:r>
              <a:rPr lang="en-GB" sz="2000" dirty="0"/>
              <a:t> XRN5294 - Minor Release Drop 9 -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951624"/>
              </p:ext>
            </p:extLst>
          </p:nvPr>
        </p:nvGraphicFramePr>
        <p:xfrm>
          <a:off x="254524" y="483518"/>
          <a:ext cx="8663201" cy="4451381"/>
        </p:xfrm>
        <a:graphic>
          <a:graphicData uri="http://schemas.openxmlformats.org/drawingml/2006/table">
            <a:tbl>
              <a:tblPr firstRow="1" bandRow="1"/>
              <a:tblGrid>
                <a:gridCol w="831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2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8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are 2 changes for Minor Release Drop 9 to be implemented.  The implementation date is planned  for  20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March 21: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XRN5080 </a:t>
                      </a:r>
                      <a:r>
                        <a:rPr lang="en-GB" sz="900" dirty="0"/>
                        <a:t>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to Supply Gas (FSG_GSOP1) - System Changes​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XRN5135 </a:t>
                      </a:r>
                      <a:r>
                        <a:rPr lang="en-GB" sz="900" b="0" dirty="0"/>
                        <a:t>– DNO and NTS Invoices to Shippers and DN’s VAT compliance </a:t>
                      </a:r>
                      <a:b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Acceptance Testing has been completed.  Regression Testing in progress on track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Preparation has started for Implementation on 20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March 2021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No risks or issues to highlight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and Business Process Users to support testing phase and Implementation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9D207D77-40A5-468F-B366-AEDF36545FBF}"/>
              </a:ext>
            </a:extLst>
          </p:cNvPr>
          <p:cNvSpPr/>
          <p:nvPr/>
        </p:nvSpPr>
        <p:spPr>
          <a:xfrm>
            <a:off x="6036849" y="129164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A14415-880A-4103-A941-D94285FFA045}"/>
              </a:ext>
            </a:extLst>
          </p:cNvPr>
          <p:cNvSpPr txBox="1"/>
          <p:nvPr/>
        </p:nvSpPr>
        <p:spPr>
          <a:xfrm>
            <a:off x="107504" y="4946309"/>
            <a:ext cx="9036496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Updated   24</a:t>
            </a:r>
            <a:r>
              <a:rPr lang="en-GB" sz="1000" b="1" baseline="30000" dirty="0">
                <a:solidFill>
                  <a:srgbClr val="1D3E61"/>
                </a:solidFill>
              </a:rPr>
              <a:t>th</a:t>
            </a:r>
            <a:r>
              <a:rPr lang="en-GB" sz="1000" b="1" dirty="0">
                <a:solidFill>
                  <a:srgbClr val="1D3E61"/>
                </a:solidFill>
              </a:rPr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Autofit/>
          </a:bodyPr>
          <a:lstStyle/>
          <a:p>
            <a:r>
              <a:rPr lang="en-GB" sz="2000" dirty="0"/>
              <a:t> XRN5294 - Minor Release Drop 9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-16668" y="329431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b="1" dirty="0">
              <a:solidFill>
                <a:srgbClr val="1D3E6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068994-55D4-4C23-BE35-8EAB5F77B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91" y="913619"/>
            <a:ext cx="8125426" cy="3349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94BD3F-0112-4DC2-ACBA-33997EC5DF93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dirty="0"/>
              <a:t>Updated as of 24th February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586344-FF81-4CD9-885E-432433ADA0F6}"/>
              </a:ext>
            </a:extLst>
          </p:cNvPr>
          <p:cNvSpPr txBox="1"/>
          <p:nvPr/>
        </p:nvSpPr>
        <p:spPr>
          <a:xfrm>
            <a:off x="5573832" y="649549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>
                <a:solidFill>
                  <a:srgbClr val="FF0000"/>
                </a:solidFill>
              </a:rPr>
              <a:t>TODAY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7EE675E-62FE-49CD-860B-17E8EE5DC608}"/>
              </a:ext>
            </a:extLst>
          </p:cNvPr>
          <p:cNvCxnSpPr/>
          <p:nvPr/>
        </p:nvCxnSpPr>
        <p:spPr>
          <a:xfrm>
            <a:off x="5868144" y="913619"/>
            <a:ext cx="0" cy="33495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73B9-6F65-4AB6-99EE-A9AE202D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XRN5294 - Minor Release 9 Summary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A47E90-E219-4B1D-BBC4-C3BBC1166FA4}"/>
              </a:ext>
            </a:extLst>
          </p:cNvPr>
          <p:cNvSpPr/>
          <p:nvPr/>
        </p:nvSpPr>
        <p:spPr>
          <a:xfrm>
            <a:off x="611560" y="1131590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There are 2 changes for Minor Release 9  to be implemented.  The proposed implementation date is 20th March 21: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XRN5080 </a:t>
            </a:r>
            <a:r>
              <a:rPr lang="en-GB" sz="900" dirty="0"/>
              <a:t>- </a:t>
            </a:r>
            <a:r>
              <a:rPr lang="en-US" sz="900" dirty="0"/>
              <a:t>Failure to Supply Gas (FSG_GSOP1) - System Changes​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XRN5135 </a:t>
            </a:r>
            <a:r>
              <a:rPr lang="en-GB" sz="900" dirty="0"/>
              <a:t>– DNO and NTS Invoices to Shippers and DN’s VAT compliance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D3BF0F-AC19-4883-BEBF-87F6D561549C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dirty="0"/>
              <a:t>Updated as of 24th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3966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www.w3.org/XML/1998/namespace"/>
    <ds:schemaRef ds:uri="11f1cc19-a6a2-4477-822b-8358f9edc374"/>
    <ds:schemaRef ds:uri="103fba77-31dd-4780-83f9-c54f26c3a260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420EF6-D300-4D09-BE74-06806B2F1E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24711</TotalTime>
  <Words>159</Words>
  <Application>Microsoft Office PowerPoint</Application>
  <PresentationFormat>On-screen Show (16:9)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 XRN5294 - Minor Release Drop 9 - Status Update</vt:lpstr>
      <vt:lpstr> XRN5294 - Minor Release Drop 9 Timelines</vt:lpstr>
      <vt:lpstr>XRN5294 - Minor Release 9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786</cp:revision>
  <cp:lastPrinted>2019-05-07T07:36:37Z</cp:lastPrinted>
  <dcterms:created xsi:type="dcterms:W3CDTF">2018-09-02T17:12:15Z</dcterms:created>
  <dcterms:modified xsi:type="dcterms:W3CDTF">2021-02-25T14:16:19Z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0x010100BE4A46900855F54F8B1B4A69CC14CF6B</vt:lpwstr>
  </property>
</Properties>
</file>