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3" r:id="rId5"/>
    <p:sldMasterId id="2147484139" r:id="rId6"/>
  </p:sldMasterIdLst>
  <p:notesMasterIdLst>
    <p:notesMasterId r:id="rId10"/>
  </p:notesMasterIdLst>
  <p:handoutMasterIdLst>
    <p:handoutMasterId r:id="rId11"/>
  </p:handoutMasterIdLst>
  <p:sldIdLst>
    <p:sldId id="352" r:id="rId7"/>
    <p:sldId id="354" r:id="rId8"/>
    <p:sldId id="353" r:id="rId9"/>
  </p:sldIdLst>
  <p:sldSz cx="9144000" cy="5143500" type="screen16x9"/>
  <p:notesSz cx="6724650" cy="9774238"/>
  <p:defaultTextStyle>
    <a:defPPr>
      <a:defRPr lang="en-US"/>
    </a:defPPr>
    <a:lvl1pPr algn="l" defTabSz="457166" rtl="0" fontAlgn="base">
      <a:spcBef>
        <a:spcPct val="0"/>
      </a:spcBef>
      <a:spcAft>
        <a:spcPct val="0"/>
      </a:spcAft>
      <a:defRPr kern="1200">
        <a:solidFill>
          <a:schemeClr val="tx1"/>
        </a:solidFill>
        <a:latin typeface="Arial" charset="0"/>
        <a:ea typeface="ＭＳ Ｐゴシック" pitchFamily="34" charset="-128"/>
        <a:cs typeface="+mn-cs"/>
      </a:defRPr>
    </a:lvl1pPr>
    <a:lvl2pPr marL="457166" algn="l" defTabSz="457166" rtl="0" fontAlgn="base">
      <a:spcBef>
        <a:spcPct val="0"/>
      </a:spcBef>
      <a:spcAft>
        <a:spcPct val="0"/>
      </a:spcAft>
      <a:defRPr kern="1200">
        <a:solidFill>
          <a:schemeClr val="tx1"/>
        </a:solidFill>
        <a:latin typeface="Arial" charset="0"/>
        <a:ea typeface="ＭＳ Ｐゴシック" pitchFamily="34" charset="-128"/>
        <a:cs typeface="+mn-cs"/>
      </a:defRPr>
    </a:lvl2pPr>
    <a:lvl3pPr marL="914333" algn="l" defTabSz="457166" rtl="0" fontAlgn="base">
      <a:spcBef>
        <a:spcPct val="0"/>
      </a:spcBef>
      <a:spcAft>
        <a:spcPct val="0"/>
      </a:spcAft>
      <a:defRPr kern="1200">
        <a:solidFill>
          <a:schemeClr val="tx1"/>
        </a:solidFill>
        <a:latin typeface="Arial" charset="0"/>
        <a:ea typeface="ＭＳ Ｐゴシック" pitchFamily="34" charset="-128"/>
        <a:cs typeface="+mn-cs"/>
      </a:defRPr>
    </a:lvl3pPr>
    <a:lvl4pPr marL="1371498" algn="l" defTabSz="457166" rtl="0" fontAlgn="base">
      <a:spcBef>
        <a:spcPct val="0"/>
      </a:spcBef>
      <a:spcAft>
        <a:spcPct val="0"/>
      </a:spcAft>
      <a:defRPr kern="1200">
        <a:solidFill>
          <a:schemeClr val="tx1"/>
        </a:solidFill>
        <a:latin typeface="Arial" charset="0"/>
        <a:ea typeface="ＭＳ Ｐゴシック" pitchFamily="34" charset="-128"/>
        <a:cs typeface="+mn-cs"/>
      </a:defRPr>
    </a:lvl4pPr>
    <a:lvl5pPr marL="1828664" algn="l" defTabSz="457166" rtl="0" fontAlgn="base">
      <a:spcBef>
        <a:spcPct val="0"/>
      </a:spcBef>
      <a:spcAft>
        <a:spcPct val="0"/>
      </a:spcAft>
      <a:defRPr kern="1200">
        <a:solidFill>
          <a:schemeClr val="tx1"/>
        </a:solidFill>
        <a:latin typeface="Arial" charset="0"/>
        <a:ea typeface="ＭＳ Ｐゴシック" pitchFamily="34" charset="-128"/>
        <a:cs typeface="+mn-cs"/>
      </a:defRPr>
    </a:lvl5pPr>
    <a:lvl6pPr marL="2285829" algn="l" defTabSz="914333" rtl="0" eaLnBrk="1" latinLnBrk="0" hangingPunct="1">
      <a:defRPr kern="1200">
        <a:solidFill>
          <a:schemeClr val="tx1"/>
        </a:solidFill>
        <a:latin typeface="Arial" charset="0"/>
        <a:ea typeface="ＭＳ Ｐゴシック" pitchFamily="34" charset="-128"/>
        <a:cs typeface="+mn-cs"/>
      </a:defRPr>
    </a:lvl6pPr>
    <a:lvl7pPr marL="2742995" algn="l" defTabSz="914333" rtl="0" eaLnBrk="1" latinLnBrk="0" hangingPunct="1">
      <a:defRPr kern="1200">
        <a:solidFill>
          <a:schemeClr val="tx1"/>
        </a:solidFill>
        <a:latin typeface="Arial" charset="0"/>
        <a:ea typeface="ＭＳ Ｐゴシック" pitchFamily="34" charset="-128"/>
        <a:cs typeface="+mn-cs"/>
      </a:defRPr>
    </a:lvl7pPr>
    <a:lvl8pPr marL="3200160" algn="l" defTabSz="914333" rtl="0" eaLnBrk="1" latinLnBrk="0" hangingPunct="1">
      <a:defRPr kern="1200">
        <a:solidFill>
          <a:schemeClr val="tx1"/>
        </a:solidFill>
        <a:latin typeface="Arial" charset="0"/>
        <a:ea typeface="ＭＳ Ｐゴシック" pitchFamily="34" charset="-128"/>
        <a:cs typeface="+mn-cs"/>
      </a:defRPr>
    </a:lvl8pPr>
    <a:lvl9pPr marL="3657326" algn="l" defTabSz="914333"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061" userDrawn="1">
          <p15:clr>
            <a:srgbClr val="A4A3A4"/>
          </p15:clr>
        </p15:guide>
        <p15:guide id="2" pos="2095" userDrawn="1">
          <p15:clr>
            <a:srgbClr val="A4A3A4"/>
          </p15:clr>
        </p15:guide>
        <p15:guide id="3" orient="horz" pos="3325" userDrawn="1">
          <p15:clr>
            <a:srgbClr val="A4A3A4"/>
          </p15:clr>
        </p15:guide>
        <p15:guide id="4" pos="207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Krupa" initials="EK" lastIdx="1" clrIdx="0"/>
  <p:cmAuthor id="2" name="Laing, Stephen" initials="LS" lastIdx="1" clrIdx="1">
    <p:extLst>
      <p:ext uri="{19B8F6BF-5375-455C-9EA6-DF929625EA0E}">
        <p15:presenceInfo xmlns:p15="http://schemas.microsoft.com/office/powerpoint/2012/main" userId="S-1-5-21-4145888014-839675345-3125187760-169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6A412"/>
    <a:srgbClr val="FFCC00"/>
    <a:srgbClr val="E8EAF1"/>
    <a:srgbClr val="F09F0E"/>
    <a:srgbClr val="CED1E1"/>
    <a:srgbClr val="CED1E2"/>
    <a:srgbClr val="3E5AA8"/>
    <a:srgbClr val="D2232A"/>
    <a:srgbClr val="0070C0"/>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A6DE12-9186-44D7-B672-4C4C851AE260}" v="2" dt="2021-03-01T10:12:13.9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331" autoAdjust="0"/>
    <p:restoredTop sz="94796" autoAdjust="0"/>
  </p:normalViewPr>
  <p:slideViewPr>
    <p:cSldViewPr snapToGrid="0">
      <p:cViewPr varScale="1">
        <p:scale>
          <a:sx n="130" d="100"/>
          <a:sy n="130" d="100"/>
        </p:scale>
        <p:origin x="149" y="77"/>
      </p:cViewPr>
      <p:guideLst>
        <p:guide orient="horz" pos="162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061"/>
        <p:guide pos="2095"/>
        <p:guide orient="horz" pos="3325"/>
        <p:guide pos="207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ma J Lyndon" userId="fefd1f69-c297-4970-add2-0b667d1abc1f" providerId="ADAL" clId="{B75FE038-D89F-4000-ADB0-17D4A1CA078B}"/>
    <pc:docChg chg="custSel modSld">
      <pc:chgData name="Emma J Lyndon" userId="fefd1f69-c297-4970-add2-0b667d1abc1f" providerId="ADAL" clId="{B75FE038-D89F-4000-ADB0-17D4A1CA078B}" dt="2021-02-26T13:55:49.284" v="74" actId="20577"/>
      <pc:docMkLst>
        <pc:docMk/>
      </pc:docMkLst>
      <pc:sldChg chg="modSp">
        <pc:chgData name="Emma J Lyndon" userId="fefd1f69-c297-4970-add2-0b667d1abc1f" providerId="ADAL" clId="{B75FE038-D89F-4000-ADB0-17D4A1CA078B}" dt="2021-02-26T13:55:49.284" v="74" actId="20577"/>
        <pc:sldMkLst>
          <pc:docMk/>
          <pc:sldMk cId="4132118629" sldId="353"/>
        </pc:sldMkLst>
        <pc:spChg chg="mod">
          <ac:chgData name="Emma J Lyndon" userId="fefd1f69-c297-4970-add2-0b667d1abc1f" providerId="ADAL" clId="{B75FE038-D89F-4000-ADB0-17D4A1CA078B}" dt="2021-02-26T13:55:49.284" v="74" actId="20577"/>
          <ac:spMkLst>
            <pc:docMk/>
            <pc:sldMk cId="4132118629" sldId="353"/>
            <ac:spMk id="3" creationId="{A8816848-DBE4-46E3-8C69-1EAC161FD19A}"/>
          </ac:spMkLst>
        </pc:spChg>
      </pc:sldChg>
    </pc:docChg>
  </pc:docChgLst>
  <pc:docChgLst>
    <pc:chgData name="Rachel Taggart" userId="4f8aad94-55b7-4ba6-8498-7cad127c11eb" providerId="ADAL" clId="{C3A6DE12-9186-44D7-B672-4C4C851AE260}"/>
    <pc:docChg chg="modSld">
      <pc:chgData name="Rachel Taggart" userId="4f8aad94-55b7-4ba6-8498-7cad127c11eb" providerId="ADAL" clId="{C3A6DE12-9186-44D7-B672-4C4C851AE260}" dt="2021-03-01T10:12:13.985" v="1" actId="1076"/>
      <pc:docMkLst>
        <pc:docMk/>
      </pc:docMkLst>
      <pc:sldChg chg="modSp">
        <pc:chgData name="Rachel Taggart" userId="4f8aad94-55b7-4ba6-8498-7cad127c11eb" providerId="ADAL" clId="{C3A6DE12-9186-44D7-B672-4C4C851AE260}" dt="2021-03-01T10:12:13.985" v="1" actId="1076"/>
        <pc:sldMkLst>
          <pc:docMk/>
          <pc:sldMk cId="3324695576" sldId="352"/>
        </pc:sldMkLst>
        <pc:spChg chg="mod">
          <ac:chgData name="Rachel Taggart" userId="4f8aad94-55b7-4ba6-8498-7cad127c11eb" providerId="ADAL" clId="{C3A6DE12-9186-44D7-B672-4C4C851AE260}" dt="2021-03-01T10:12:13.985" v="1" actId="1076"/>
          <ac:spMkLst>
            <pc:docMk/>
            <pc:sldMk cId="3324695576" sldId="352"/>
            <ac:spMk id="4" creationId="{00000000-0000-0000-0000-000000000000}"/>
          </ac:spMkLst>
        </pc:spChg>
        <pc:spChg chg="mod">
          <ac:chgData name="Rachel Taggart" userId="4f8aad94-55b7-4ba6-8498-7cad127c11eb" providerId="ADAL" clId="{C3A6DE12-9186-44D7-B672-4C4C851AE260}" dt="2021-03-01T10:12:07.003" v="0" actId="1076"/>
          <ac:spMkLst>
            <pc:docMk/>
            <pc:sldMk cId="3324695576" sldId="352"/>
            <ac:spMk id="5" creationId="{00000000-0000-0000-0000-000000000000}"/>
          </ac:spMkLst>
        </pc:spChg>
      </pc:sldChg>
    </pc:docChg>
  </pc:docChgLst>
  <pc:docChgLst>
    <pc:chgData name="Emma J Lyndon" userId="fefd1f69-c297-4970-add2-0b667d1abc1f" providerId="ADAL" clId="{E4A1ACEB-3BAE-47E8-A2B0-FD5DA0E49CA0}"/>
    <pc:docChg chg="custSel addSld delSld modSld sldOrd delMainMaster">
      <pc:chgData name="Emma J Lyndon" userId="fefd1f69-c297-4970-add2-0b667d1abc1f" providerId="ADAL" clId="{E4A1ACEB-3BAE-47E8-A2B0-FD5DA0E49CA0}" dt="2021-02-26T12:32:57.861" v="415" actId="1037"/>
      <pc:docMkLst>
        <pc:docMk/>
      </pc:docMkLst>
      <pc:sldChg chg="delSp modSp">
        <pc:chgData name="Emma J Lyndon" userId="fefd1f69-c297-4970-add2-0b667d1abc1f" providerId="ADAL" clId="{E4A1ACEB-3BAE-47E8-A2B0-FD5DA0E49CA0}" dt="2021-02-26T12:32:57.861" v="415" actId="1037"/>
        <pc:sldMkLst>
          <pc:docMk/>
          <pc:sldMk cId="3324695576" sldId="352"/>
        </pc:sldMkLst>
        <pc:spChg chg="mod">
          <ac:chgData name="Emma J Lyndon" userId="fefd1f69-c297-4970-add2-0b667d1abc1f" providerId="ADAL" clId="{E4A1ACEB-3BAE-47E8-A2B0-FD5DA0E49CA0}" dt="2021-02-26T12:28:32.198" v="99" actId="20577"/>
          <ac:spMkLst>
            <pc:docMk/>
            <pc:sldMk cId="3324695576" sldId="352"/>
            <ac:spMk id="4" creationId="{00000000-0000-0000-0000-000000000000}"/>
          </ac:spMkLst>
        </pc:spChg>
        <pc:spChg chg="mod">
          <ac:chgData name="Emma J Lyndon" userId="fefd1f69-c297-4970-add2-0b667d1abc1f" providerId="ADAL" clId="{E4A1ACEB-3BAE-47E8-A2B0-FD5DA0E49CA0}" dt="2021-02-26T12:32:57.861" v="415" actId="1037"/>
          <ac:spMkLst>
            <pc:docMk/>
            <pc:sldMk cId="3324695576" sldId="352"/>
            <ac:spMk id="5" creationId="{00000000-0000-0000-0000-000000000000}"/>
          </ac:spMkLst>
        </pc:spChg>
        <pc:picChg chg="del">
          <ac:chgData name="Emma J Lyndon" userId="fefd1f69-c297-4970-add2-0b667d1abc1f" providerId="ADAL" clId="{E4A1ACEB-3BAE-47E8-A2B0-FD5DA0E49CA0}" dt="2021-02-26T12:23:49.809" v="0" actId="478"/>
          <ac:picMkLst>
            <pc:docMk/>
            <pc:sldMk cId="3324695576" sldId="352"/>
            <ac:picMk id="6" creationId="{7DF39F5C-5B21-482F-B3CB-006BEF34AF2E}"/>
          </ac:picMkLst>
        </pc:picChg>
      </pc:sldChg>
      <pc:sldChg chg="modSp add">
        <pc:chgData name="Emma J Lyndon" userId="fefd1f69-c297-4970-add2-0b667d1abc1f" providerId="ADAL" clId="{E4A1ACEB-3BAE-47E8-A2B0-FD5DA0E49CA0}" dt="2021-02-26T12:32:27.186" v="356" actId="255"/>
        <pc:sldMkLst>
          <pc:docMk/>
          <pc:sldMk cId="4132118629" sldId="353"/>
        </pc:sldMkLst>
        <pc:spChg chg="mod">
          <ac:chgData name="Emma J Lyndon" userId="fefd1f69-c297-4970-add2-0b667d1abc1f" providerId="ADAL" clId="{E4A1ACEB-3BAE-47E8-A2B0-FD5DA0E49CA0}" dt="2021-02-26T12:28:15.303" v="90"/>
          <ac:spMkLst>
            <pc:docMk/>
            <pc:sldMk cId="4132118629" sldId="353"/>
            <ac:spMk id="2" creationId="{3AC2F860-4495-453F-9CAA-09FA5FDD9BB6}"/>
          </ac:spMkLst>
        </pc:spChg>
        <pc:spChg chg="mod">
          <ac:chgData name="Emma J Lyndon" userId="fefd1f69-c297-4970-add2-0b667d1abc1f" providerId="ADAL" clId="{E4A1ACEB-3BAE-47E8-A2B0-FD5DA0E49CA0}" dt="2021-02-26T12:32:27.186" v="356" actId="255"/>
          <ac:spMkLst>
            <pc:docMk/>
            <pc:sldMk cId="4132118629" sldId="353"/>
            <ac:spMk id="3" creationId="{A8816848-DBE4-46E3-8C69-1EAC161FD19A}"/>
          </ac:spMkLst>
        </pc:spChg>
      </pc:sldChg>
      <pc:sldChg chg="modSp add ord">
        <pc:chgData name="Emma J Lyndon" userId="fefd1f69-c297-4970-add2-0b667d1abc1f" providerId="ADAL" clId="{E4A1ACEB-3BAE-47E8-A2B0-FD5DA0E49CA0}" dt="2021-02-26T12:28:40.705" v="100" actId="20577"/>
        <pc:sldMkLst>
          <pc:docMk/>
          <pc:sldMk cId="2990371905" sldId="354"/>
        </pc:sldMkLst>
        <pc:spChg chg="mod">
          <ac:chgData name="Emma J Lyndon" userId="fefd1f69-c297-4970-add2-0b667d1abc1f" providerId="ADAL" clId="{E4A1ACEB-3BAE-47E8-A2B0-FD5DA0E49CA0}" dt="2021-02-26T12:28:19.965" v="91"/>
          <ac:spMkLst>
            <pc:docMk/>
            <pc:sldMk cId="2990371905" sldId="354"/>
            <ac:spMk id="2" creationId="{B65814C6-1C69-4A57-9A95-CA87AF48B5E9}"/>
          </ac:spMkLst>
        </pc:spChg>
        <pc:spChg chg="mod">
          <ac:chgData name="Emma J Lyndon" userId="fefd1f69-c297-4970-add2-0b667d1abc1f" providerId="ADAL" clId="{E4A1ACEB-3BAE-47E8-A2B0-FD5DA0E49CA0}" dt="2021-02-26T12:28:40.705" v="100" actId="20577"/>
          <ac:spMkLst>
            <pc:docMk/>
            <pc:sldMk cId="2990371905" sldId="354"/>
            <ac:spMk id="3" creationId="{5D487960-DBAC-4A30-841A-BCA8BACD1276}"/>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9" y="2"/>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734281" y="2"/>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01/03/2021</a:t>
            </a:fld>
            <a:endParaRPr lang="en-GB"/>
          </a:p>
        </p:txBody>
      </p:sp>
      <p:sp>
        <p:nvSpPr>
          <p:cNvPr id="65540" name="Rectangle 4"/>
          <p:cNvSpPr>
            <a:spLocks noGrp="1" noChangeArrowheads="1"/>
          </p:cNvSpPr>
          <p:nvPr>
            <p:ph type="ftr" sz="quarter" idx="2"/>
          </p:nvPr>
        </p:nvSpPr>
        <p:spPr bwMode="auto">
          <a:xfrm>
            <a:off x="9" y="10024886"/>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734281" y="10024886"/>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0" y="10"/>
            <a:ext cx="2857977" cy="527741"/>
          </a:xfrm>
          <a:prstGeom prst="rect">
            <a:avLst/>
          </a:prstGeom>
        </p:spPr>
        <p:txBody>
          <a:bodyPr vert="horz" lIns="90085" tIns="45037" rIns="90085" bIns="45037" rtlCol="0"/>
          <a:lstStyle>
            <a:lvl1pPr algn="l">
              <a:defRPr sz="1200"/>
            </a:lvl1pPr>
          </a:lstStyle>
          <a:p>
            <a:endParaRPr lang="en-GB"/>
          </a:p>
        </p:txBody>
      </p:sp>
      <p:sp>
        <p:nvSpPr>
          <p:cNvPr id="3" name="Date Placeholder 2"/>
          <p:cNvSpPr>
            <a:spLocks noGrp="1"/>
          </p:cNvSpPr>
          <p:nvPr>
            <p:ph type="dt" idx="1"/>
          </p:nvPr>
        </p:nvSpPr>
        <p:spPr>
          <a:xfrm>
            <a:off x="3734370" y="10"/>
            <a:ext cx="2857977" cy="527741"/>
          </a:xfrm>
          <a:prstGeom prst="rect">
            <a:avLst/>
          </a:prstGeom>
        </p:spPr>
        <p:txBody>
          <a:bodyPr vert="horz" lIns="90085" tIns="45037" rIns="90085" bIns="45037" rtlCol="0"/>
          <a:lstStyle>
            <a:lvl1pPr algn="r">
              <a:defRPr sz="1200"/>
            </a:lvl1pPr>
          </a:lstStyle>
          <a:p>
            <a:fld id="{4F0B033A-D7A2-4873-87D3-52E71CC76346}" type="datetimeFigureOut">
              <a:rPr lang="en-GB" smtClean="0"/>
              <a:t>01/03/2021</a:t>
            </a:fld>
            <a:endParaRPr lang="en-GB"/>
          </a:p>
        </p:txBody>
      </p:sp>
      <p:sp>
        <p:nvSpPr>
          <p:cNvPr id="4" name="Slide Image Placeholder 3"/>
          <p:cNvSpPr>
            <a:spLocks noGrp="1" noRot="1" noChangeAspect="1"/>
          </p:cNvSpPr>
          <p:nvPr>
            <p:ph type="sldImg" idx="2"/>
          </p:nvPr>
        </p:nvSpPr>
        <p:spPr>
          <a:xfrm>
            <a:off x="-215900" y="792163"/>
            <a:ext cx="7037388" cy="3957637"/>
          </a:xfrm>
          <a:prstGeom prst="rect">
            <a:avLst/>
          </a:prstGeom>
          <a:noFill/>
          <a:ln w="12700">
            <a:solidFill>
              <a:prstClr val="black"/>
            </a:solidFill>
          </a:ln>
        </p:spPr>
        <p:txBody>
          <a:bodyPr vert="horz" lIns="90085" tIns="45037" rIns="90085" bIns="45037" rtlCol="0" anchor="ctr"/>
          <a:lstStyle/>
          <a:p>
            <a:endParaRPr lang="en-GB"/>
          </a:p>
        </p:txBody>
      </p:sp>
      <p:sp>
        <p:nvSpPr>
          <p:cNvPr id="5" name="Notes Placeholder 4"/>
          <p:cNvSpPr>
            <a:spLocks noGrp="1"/>
          </p:cNvSpPr>
          <p:nvPr>
            <p:ph type="body" sz="quarter" idx="3"/>
          </p:nvPr>
        </p:nvSpPr>
        <p:spPr>
          <a:xfrm>
            <a:off x="660012" y="5014389"/>
            <a:ext cx="5273869" cy="4749668"/>
          </a:xfrm>
          <a:prstGeom prst="rect">
            <a:avLst/>
          </a:prstGeom>
        </p:spPr>
        <p:txBody>
          <a:bodyPr vert="horz" lIns="90085" tIns="45037" rIns="90085" bIns="4503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0" y="10025393"/>
            <a:ext cx="2857977" cy="527741"/>
          </a:xfrm>
          <a:prstGeom prst="rect">
            <a:avLst/>
          </a:prstGeom>
        </p:spPr>
        <p:txBody>
          <a:bodyPr vert="horz" lIns="90085" tIns="45037" rIns="90085" bIns="45037" rtlCol="0" anchor="b"/>
          <a:lstStyle>
            <a:lvl1pPr algn="l">
              <a:defRPr sz="1200"/>
            </a:lvl1pPr>
          </a:lstStyle>
          <a:p>
            <a:endParaRPr lang="en-GB"/>
          </a:p>
        </p:txBody>
      </p:sp>
      <p:sp>
        <p:nvSpPr>
          <p:cNvPr id="7" name="Slide Number Placeholder 6"/>
          <p:cNvSpPr>
            <a:spLocks noGrp="1"/>
          </p:cNvSpPr>
          <p:nvPr>
            <p:ph type="sldNum" sz="quarter" idx="5"/>
          </p:nvPr>
        </p:nvSpPr>
        <p:spPr>
          <a:xfrm>
            <a:off x="3734370" y="10025393"/>
            <a:ext cx="2857977" cy="527741"/>
          </a:xfrm>
          <a:prstGeom prst="rect">
            <a:avLst/>
          </a:prstGeom>
        </p:spPr>
        <p:txBody>
          <a:bodyPr vert="horz" lIns="90085" tIns="45037" rIns="90085" bIns="45037" rtlCol="0" anchor="b"/>
          <a:lstStyle>
            <a:lvl1pPr algn="r">
              <a:defRPr sz="1200"/>
            </a:lvl1pPr>
          </a:lstStyle>
          <a:p>
            <a:fld id="{CBAFCE3B-317D-4AE0-BC7F-8267412B7C4C}" type="slidenum">
              <a:rPr lang="en-GB" smtClean="0"/>
              <a:t>‹#›</a:t>
            </a:fld>
            <a:endParaRPr lang="en-GB"/>
          </a:p>
        </p:txBody>
      </p:sp>
    </p:spTree>
    <p:extLst>
      <p:ext uri="{BB962C8B-B14F-4D97-AF65-F5344CB8AC3E}">
        <p14:creationId xmlns:p14="http://schemas.microsoft.com/office/powerpoint/2010/main" val="2891876015"/>
      </p:ext>
    </p:extLst>
  </p:cSld>
  <p:clrMap bg1="lt1" tx1="dk1" bg2="lt2" tx2="dk2" accent1="accent1" accent2="accent2" accent3="accent3" accent4="accent4" accent5="accent5" accent6="accent6" hlink="hlink" folHlink="folHlink"/>
  <p:hf hdr="0" ftr="0" dt="0"/>
  <p:notesStyle>
    <a:lvl1pPr marL="0" algn="l" defTabSz="914333" rtl="0" eaLnBrk="1" latinLnBrk="0" hangingPunct="1">
      <a:defRPr sz="1200" kern="1200">
        <a:solidFill>
          <a:schemeClr val="tx1"/>
        </a:solidFill>
        <a:latin typeface="+mn-lt"/>
        <a:ea typeface="+mn-ea"/>
        <a:cs typeface="+mn-cs"/>
      </a:defRPr>
    </a:lvl1pPr>
    <a:lvl2pPr marL="457166" algn="l" defTabSz="914333" rtl="0" eaLnBrk="1" latinLnBrk="0" hangingPunct="1">
      <a:defRPr sz="1200" kern="1200">
        <a:solidFill>
          <a:schemeClr val="tx1"/>
        </a:solidFill>
        <a:latin typeface="+mn-lt"/>
        <a:ea typeface="+mn-ea"/>
        <a:cs typeface="+mn-cs"/>
      </a:defRPr>
    </a:lvl2pPr>
    <a:lvl3pPr marL="914333" algn="l" defTabSz="914333" rtl="0" eaLnBrk="1" latinLnBrk="0" hangingPunct="1">
      <a:defRPr sz="1200" kern="1200">
        <a:solidFill>
          <a:schemeClr val="tx1"/>
        </a:solidFill>
        <a:latin typeface="+mn-lt"/>
        <a:ea typeface="+mn-ea"/>
        <a:cs typeface="+mn-cs"/>
      </a:defRPr>
    </a:lvl3pPr>
    <a:lvl4pPr marL="1371498" algn="l" defTabSz="914333" rtl="0" eaLnBrk="1" latinLnBrk="0" hangingPunct="1">
      <a:defRPr sz="1200" kern="1200">
        <a:solidFill>
          <a:schemeClr val="tx1"/>
        </a:solidFill>
        <a:latin typeface="+mn-lt"/>
        <a:ea typeface="+mn-ea"/>
        <a:cs typeface="+mn-cs"/>
      </a:defRPr>
    </a:lvl4pPr>
    <a:lvl5pPr marL="1828664" algn="l" defTabSz="914333" rtl="0" eaLnBrk="1" latinLnBrk="0" hangingPunct="1">
      <a:defRPr sz="1200" kern="1200">
        <a:solidFill>
          <a:schemeClr val="tx1"/>
        </a:solidFill>
        <a:latin typeface="+mn-lt"/>
        <a:ea typeface="+mn-ea"/>
        <a:cs typeface="+mn-cs"/>
      </a:defRPr>
    </a:lvl5pPr>
    <a:lvl6pPr marL="2285829" algn="l" defTabSz="914333" rtl="0" eaLnBrk="1" latinLnBrk="0" hangingPunct="1">
      <a:defRPr sz="1200" kern="1200">
        <a:solidFill>
          <a:schemeClr val="tx1"/>
        </a:solidFill>
        <a:latin typeface="+mn-lt"/>
        <a:ea typeface="+mn-ea"/>
        <a:cs typeface="+mn-cs"/>
      </a:defRPr>
    </a:lvl6pPr>
    <a:lvl7pPr marL="2742995" algn="l" defTabSz="914333" rtl="0" eaLnBrk="1" latinLnBrk="0" hangingPunct="1">
      <a:defRPr sz="1200" kern="1200">
        <a:solidFill>
          <a:schemeClr val="tx1"/>
        </a:solidFill>
        <a:latin typeface="+mn-lt"/>
        <a:ea typeface="+mn-ea"/>
        <a:cs typeface="+mn-cs"/>
      </a:defRPr>
    </a:lvl7pPr>
    <a:lvl8pPr marL="3200160" algn="l" defTabSz="914333" rtl="0" eaLnBrk="1" latinLnBrk="0" hangingPunct="1">
      <a:defRPr sz="1200" kern="1200">
        <a:solidFill>
          <a:schemeClr val="tx1"/>
        </a:solidFill>
        <a:latin typeface="+mn-lt"/>
        <a:ea typeface="+mn-ea"/>
        <a:cs typeface="+mn-cs"/>
      </a:defRPr>
    </a:lvl8pPr>
    <a:lvl9pPr marL="3657326" algn="l" defTabSz="91433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BAFCE3B-317D-4AE0-BC7F-8267412B7C4C}" type="slidenum">
              <a:rPr lang="en-GB" smtClean="0"/>
              <a:t>1</a:t>
            </a:fld>
            <a:endParaRPr lang="en-GB"/>
          </a:p>
        </p:txBody>
      </p:sp>
    </p:spTree>
    <p:extLst>
      <p:ext uri="{BB962C8B-B14F-4D97-AF65-F5344CB8AC3E}">
        <p14:creationId xmlns:p14="http://schemas.microsoft.com/office/powerpoint/2010/main" val="26432067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0507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1313153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endParaRPr lang="en-GB"/>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1608086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22783544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193372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0"/>
            <a:ext cx="8688388" cy="555526"/>
          </a:xfrm>
        </p:spPr>
        <p:txBody>
          <a:bodyPr/>
          <a:lstStyle>
            <a:lvl1pPr algn="l">
              <a:defRPr sz="3000">
                <a:solidFill>
                  <a:srgbClr val="1D3E61"/>
                </a:solidFill>
              </a:defRPr>
            </a:lvl1pPr>
          </a:lstStyle>
          <a:p>
            <a:r>
              <a:rPr lang="en-US"/>
              <a:t>Click to edit Master title style</a:t>
            </a:r>
            <a:endParaRPr lang="en-GB"/>
          </a:p>
        </p:txBody>
      </p:sp>
      <p:sp>
        <p:nvSpPr>
          <p:cNvPr id="6" name="Rectangle 5"/>
          <p:cNvSpPr/>
          <p:nvPr userDrawn="1"/>
        </p:nvSpPr>
        <p:spPr bwMode="auto">
          <a:xfrm>
            <a:off x="0" y="3579862"/>
            <a:ext cx="9144000" cy="1563638"/>
          </a:xfrm>
          <a:prstGeom prst="rect">
            <a:avLst/>
          </a:prstGeom>
          <a:solidFill>
            <a:srgbClr val="FFFFFF"/>
          </a:solidFill>
          <a:ln w="9525" cap="flat" cmpd="sng" algn="ctr">
            <a:noFill/>
            <a:prstDash val="solid"/>
            <a:round/>
            <a:headEnd type="none" w="med" len="med"/>
            <a:tailEnd type="none" w="med" len="med"/>
          </a:ln>
          <a:effec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3102310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6" y="-42360"/>
            <a:ext cx="8688388" cy="723900"/>
          </a:xfrm>
        </p:spPr>
        <p:txBody>
          <a:bodyPr/>
          <a:lstStyle>
            <a:lvl1pPr algn="l">
              <a:defRPr sz="3000">
                <a:solidFill>
                  <a:srgbClr val="1D3E61"/>
                </a:solidFill>
              </a:defRPr>
            </a:lvl1pPr>
          </a:lstStyle>
          <a:p>
            <a:r>
              <a:rPr lang="en-US"/>
              <a:t>Click to edit Master title style</a:t>
            </a:r>
            <a:endParaRPr lang="en-GB"/>
          </a:p>
        </p:txBody>
      </p:sp>
      <p:sp>
        <p:nvSpPr>
          <p:cNvPr id="3" name="Content Placeholder 2"/>
          <p:cNvSpPr>
            <a:spLocks noGrp="1"/>
          </p:cNvSpPr>
          <p:nvPr>
            <p:ph idx="1"/>
          </p:nvPr>
        </p:nvSpPr>
        <p:spPr>
          <a:xfrm>
            <a:off x="228600" y="681540"/>
            <a:ext cx="8686800" cy="34563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130629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60342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8"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2"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39889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81029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38" tIns="45719" rIns="91438" bIns="45719" rtlCol="0" anchor="ctr">
            <a:normAutofit/>
          </a:bodyPr>
          <a:lstStyle/>
          <a:p>
            <a:r>
              <a:rPr lang="en-US"/>
              <a:t>Click to edit Master title style</a:t>
            </a:r>
            <a:endParaRPr lang="en-GB"/>
          </a:p>
        </p:txBody>
      </p:sp>
    </p:spTree>
    <p:extLst>
      <p:ext uri="{BB962C8B-B14F-4D97-AF65-F5344CB8AC3E}">
        <p14:creationId xmlns:p14="http://schemas.microsoft.com/office/powerpoint/2010/main" val="3210974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9111447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3.png"/><Relationship Id="rId5" Type="http://schemas.openxmlformats.org/officeDocument/2006/relationships/slideLayout" Target="../slideLayouts/slideLayout8.xml"/><Relationship Id="rId10"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image" Target="../media/image5.pn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6"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4" y="4443961"/>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69" tIns="46035" rIns="92069" bIns="46035"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166" algn="ctr" rtl="0" fontAlgn="base">
        <a:spcBef>
          <a:spcPct val="0"/>
        </a:spcBef>
        <a:spcAft>
          <a:spcPct val="0"/>
        </a:spcAft>
        <a:defRPr sz="2800" b="1">
          <a:solidFill>
            <a:schemeClr val="tx1"/>
          </a:solidFill>
          <a:latin typeface="Arial" charset="0"/>
        </a:defRPr>
      </a:lvl6pPr>
      <a:lvl7pPr marL="914333" algn="ctr" rtl="0" fontAlgn="base">
        <a:spcBef>
          <a:spcPct val="0"/>
        </a:spcBef>
        <a:spcAft>
          <a:spcPct val="0"/>
        </a:spcAft>
        <a:defRPr sz="2800" b="1">
          <a:solidFill>
            <a:schemeClr val="tx1"/>
          </a:solidFill>
          <a:latin typeface="Arial" charset="0"/>
        </a:defRPr>
      </a:lvl7pPr>
      <a:lvl8pPr marL="1371498" algn="ctr" rtl="0" fontAlgn="base">
        <a:spcBef>
          <a:spcPct val="0"/>
        </a:spcBef>
        <a:spcAft>
          <a:spcPct val="0"/>
        </a:spcAft>
        <a:defRPr sz="2800" b="1">
          <a:solidFill>
            <a:schemeClr val="tx1"/>
          </a:solidFill>
          <a:latin typeface="Arial" charset="0"/>
        </a:defRPr>
      </a:lvl8pPr>
      <a:lvl9pPr marL="1828664" algn="ctr" rtl="0" fontAlgn="base">
        <a:spcBef>
          <a:spcPct val="0"/>
        </a:spcBef>
        <a:spcAft>
          <a:spcPct val="0"/>
        </a:spcAft>
        <a:defRPr sz="2800" b="1">
          <a:solidFill>
            <a:schemeClr val="tx1"/>
          </a:solidFill>
          <a:latin typeface="Arial" charset="0"/>
        </a:defRPr>
      </a:lvl9pPr>
    </p:titleStyle>
    <p:bodyStyle>
      <a:lvl1pPr marL="342875" indent="-342875"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895" indent="-285729"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2915" indent="-228582"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080" indent="-228582"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246" indent="-228582"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411"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578"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8744"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5909"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333" rtl="0" eaLnBrk="1" latinLnBrk="0" hangingPunct="1">
        <a:defRPr sz="1800" kern="1200">
          <a:solidFill>
            <a:schemeClr val="tx1"/>
          </a:solidFill>
          <a:latin typeface="+mn-lt"/>
          <a:ea typeface="+mn-ea"/>
          <a:cs typeface="+mn-cs"/>
        </a:defRPr>
      </a:lvl1pPr>
      <a:lvl2pPr marL="457166" algn="l" defTabSz="914333" rtl="0" eaLnBrk="1" latinLnBrk="0" hangingPunct="1">
        <a:defRPr sz="1800" kern="1200">
          <a:solidFill>
            <a:schemeClr val="tx1"/>
          </a:solidFill>
          <a:latin typeface="+mn-lt"/>
          <a:ea typeface="+mn-ea"/>
          <a:cs typeface="+mn-cs"/>
        </a:defRPr>
      </a:lvl2pPr>
      <a:lvl3pPr marL="914333" algn="l" defTabSz="914333" rtl="0" eaLnBrk="1" latinLnBrk="0" hangingPunct="1">
        <a:defRPr sz="1800" kern="1200">
          <a:solidFill>
            <a:schemeClr val="tx1"/>
          </a:solidFill>
          <a:latin typeface="+mn-lt"/>
          <a:ea typeface="+mn-ea"/>
          <a:cs typeface="+mn-cs"/>
        </a:defRPr>
      </a:lvl3pPr>
      <a:lvl4pPr marL="1371498" algn="l" defTabSz="914333" rtl="0" eaLnBrk="1" latinLnBrk="0" hangingPunct="1">
        <a:defRPr sz="1800" kern="1200">
          <a:solidFill>
            <a:schemeClr val="tx1"/>
          </a:solidFill>
          <a:latin typeface="+mn-lt"/>
          <a:ea typeface="+mn-ea"/>
          <a:cs typeface="+mn-cs"/>
        </a:defRPr>
      </a:lvl4pPr>
      <a:lvl5pPr marL="1828664" algn="l" defTabSz="914333" rtl="0" eaLnBrk="1" latinLnBrk="0" hangingPunct="1">
        <a:defRPr sz="1800" kern="1200">
          <a:solidFill>
            <a:schemeClr val="tx1"/>
          </a:solidFill>
          <a:latin typeface="+mn-lt"/>
          <a:ea typeface="+mn-ea"/>
          <a:cs typeface="+mn-cs"/>
        </a:defRPr>
      </a:lvl5pPr>
      <a:lvl6pPr marL="2285829" algn="l" defTabSz="914333" rtl="0" eaLnBrk="1" latinLnBrk="0" hangingPunct="1">
        <a:defRPr sz="1800" kern="1200">
          <a:solidFill>
            <a:schemeClr val="tx1"/>
          </a:solidFill>
          <a:latin typeface="+mn-lt"/>
          <a:ea typeface="+mn-ea"/>
          <a:cs typeface="+mn-cs"/>
        </a:defRPr>
      </a:lvl6pPr>
      <a:lvl7pPr marL="2742995" algn="l" defTabSz="914333" rtl="0" eaLnBrk="1" latinLnBrk="0" hangingPunct="1">
        <a:defRPr sz="1800" kern="1200">
          <a:solidFill>
            <a:schemeClr val="tx1"/>
          </a:solidFill>
          <a:latin typeface="+mn-lt"/>
          <a:ea typeface="+mn-ea"/>
          <a:cs typeface="+mn-cs"/>
        </a:defRPr>
      </a:lvl7pPr>
      <a:lvl8pPr marL="3200160" algn="l" defTabSz="914333" rtl="0" eaLnBrk="1" latinLnBrk="0" hangingPunct="1">
        <a:defRPr sz="1800" kern="1200">
          <a:solidFill>
            <a:schemeClr val="tx1"/>
          </a:solidFill>
          <a:latin typeface="+mn-lt"/>
          <a:ea typeface="+mn-ea"/>
          <a:cs typeface="+mn-cs"/>
        </a:defRPr>
      </a:lvl8pPr>
      <a:lvl9pPr marL="3657326" algn="l" defTabSz="91433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38" tIns="45719" rIns="91438" bIns="45719"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38" tIns="45719" rIns="91438" bIns="4571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97493272"/>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Lst>
  <p:txStyles>
    <p:titleStyle>
      <a:lvl1pPr algn="ctr" defTabSz="914378"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892" indent="-342892" algn="l" defTabSz="914378"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31" indent="-285743" algn="l" defTabSz="914378"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2972" indent="-228594" algn="l" defTabSz="914378"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160" indent="-228594" algn="l" defTabSz="914378"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348" indent="-228594" algn="l" defTabSz="914378"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8" y="4731581"/>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extLst>
      <p:ext uri="{BB962C8B-B14F-4D97-AF65-F5344CB8AC3E}">
        <p14:creationId xmlns:p14="http://schemas.microsoft.com/office/powerpoint/2010/main" val="1893693442"/>
      </p:ext>
    </p:extLst>
  </p:cSld>
  <p:clrMap bg1="lt1" tx1="dk1" bg2="lt2" tx2="dk2" accent1="accent1" accent2="accent2" accent3="accent3" accent4="accent4" accent5="accent5" accent6="accent6" hlink="hlink" folHlink="folHlink"/>
  <p:sldLayoutIdLst>
    <p:sldLayoutId id="2147484140" r:id="rId1"/>
    <p:sldLayoutId id="2147484141" r:id="rId2"/>
    <p:sldLayoutId id="2147484142"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86154" y="1469231"/>
            <a:ext cx="7772400" cy="1102519"/>
          </a:xfrm>
        </p:spPr>
        <p:txBody>
          <a:bodyPr/>
          <a:lstStyle/>
          <a:p>
            <a:r>
              <a:rPr lang="en-GB" dirty="0"/>
              <a:t>UK Link Cloud Programme</a:t>
            </a:r>
          </a:p>
        </p:txBody>
      </p:sp>
      <p:sp>
        <p:nvSpPr>
          <p:cNvPr id="5" name="Subtitle 4"/>
          <p:cNvSpPr>
            <a:spLocks noGrp="1"/>
          </p:cNvSpPr>
          <p:nvPr>
            <p:ph type="subTitle" idx="1"/>
          </p:nvPr>
        </p:nvSpPr>
        <p:spPr>
          <a:xfrm>
            <a:off x="1314896" y="1790134"/>
            <a:ext cx="6400800" cy="1314450"/>
          </a:xfrm>
        </p:spPr>
        <p:txBody>
          <a:bodyPr vert="horz" lIns="91438" tIns="45719" rIns="91438" bIns="45719" rtlCol="0" anchor="t">
            <a:normAutofit fontScale="92500" lnSpcReduction="10000"/>
          </a:bodyPr>
          <a:lstStyle/>
          <a:p>
            <a:endParaRPr lang="en-GB" dirty="0"/>
          </a:p>
          <a:p>
            <a:endParaRPr lang="en-GB" dirty="0"/>
          </a:p>
          <a:p>
            <a:r>
              <a:rPr lang="en-GB" dirty="0">
                <a:latin typeface="Arial"/>
                <a:cs typeface="Arial"/>
              </a:rPr>
              <a:t>March 2021</a:t>
            </a:r>
          </a:p>
        </p:txBody>
      </p:sp>
    </p:spTree>
    <p:extLst>
      <p:ext uri="{BB962C8B-B14F-4D97-AF65-F5344CB8AC3E}">
        <p14:creationId xmlns:p14="http://schemas.microsoft.com/office/powerpoint/2010/main" val="3324695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814C6-1C69-4A57-9A95-CA87AF48B5E9}"/>
              </a:ext>
            </a:extLst>
          </p:cNvPr>
          <p:cNvSpPr>
            <a:spLocks noGrp="1"/>
          </p:cNvSpPr>
          <p:nvPr>
            <p:ph type="title"/>
          </p:nvPr>
        </p:nvSpPr>
        <p:spPr/>
        <p:txBody>
          <a:bodyPr/>
          <a:lstStyle/>
          <a:p>
            <a:r>
              <a:rPr lang="en-US" dirty="0">
                <a:solidFill>
                  <a:schemeClr val="accent5">
                    <a:lumMod val="75000"/>
                  </a:schemeClr>
                </a:solidFill>
              </a:rPr>
              <a:t>UK Link Cloud Programme</a:t>
            </a:r>
            <a:endParaRPr lang="en-GB" dirty="0"/>
          </a:p>
        </p:txBody>
      </p:sp>
      <p:sp>
        <p:nvSpPr>
          <p:cNvPr id="3" name="Content Placeholder 2">
            <a:extLst>
              <a:ext uri="{FF2B5EF4-FFF2-40B4-BE49-F238E27FC236}">
                <a16:creationId xmlns:a16="http://schemas.microsoft.com/office/drawing/2014/main" id="{5D487960-DBAC-4A30-841A-BCA8BACD1276}"/>
              </a:ext>
            </a:extLst>
          </p:cNvPr>
          <p:cNvSpPr>
            <a:spLocks noGrp="1"/>
          </p:cNvSpPr>
          <p:nvPr>
            <p:ph idx="1"/>
          </p:nvPr>
        </p:nvSpPr>
        <p:spPr/>
        <p:txBody>
          <a:bodyPr>
            <a:normAutofit fontScale="47500" lnSpcReduction="20000"/>
          </a:bodyPr>
          <a:lstStyle/>
          <a:p>
            <a:pPr marL="0" indent="0">
              <a:buNone/>
            </a:pPr>
            <a:r>
              <a:rPr lang="en-US" sz="2500" dirty="0"/>
              <a:t>The primary objective of the UK Link Roadmap is to ensure this critical data processing platform is optimized and sustain to ensure continued service to the UK Gas Sector.</a:t>
            </a:r>
          </a:p>
          <a:p>
            <a:pPr marL="0" indent="0">
              <a:buNone/>
            </a:pPr>
            <a:r>
              <a:rPr lang="en-US" sz="2500" dirty="0"/>
              <a:t>The near term drivers for this roadmap are to:</a:t>
            </a:r>
          </a:p>
          <a:p>
            <a:pPr marL="0" indent="0">
              <a:buNone/>
            </a:pPr>
            <a:endParaRPr lang="en-US" sz="2500" dirty="0"/>
          </a:p>
          <a:p>
            <a:pPr marL="0" indent="0">
              <a:buNone/>
            </a:pPr>
            <a:r>
              <a:rPr lang="en-US" sz="2500" b="1" dirty="0"/>
              <a:t>Reduce operational risk </a:t>
            </a:r>
            <a:r>
              <a:rPr lang="en-US" sz="2500" dirty="0"/>
              <a:t>– </a:t>
            </a:r>
            <a:r>
              <a:rPr lang="en-GB" sz="2500" dirty="0">
                <a:solidFill>
                  <a:schemeClr val="accent5">
                    <a:lumMod val="50000"/>
                  </a:schemeClr>
                </a:solidFill>
              </a:rPr>
              <a:t>Ensure that all components are within mainstream vendor support, improve UK Link Infosec footing</a:t>
            </a:r>
          </a:p>
          <a:p>
            <a:pPr marL="0" indent="0">
              <a:buNone/>
            </a:pPr>
            <a:endParaRPr lang="en-GB" sz="2500" dirty="0">
              <a:solidFill>
                <a:schemeClr val="accent5">
                  <a:lumMod val="50000"/>
                </a:schemeClr>
              </a:solidFill>
            </a:endParaRPr>
          </a:p>
          <a:p>
            <a:pPr marL="0" indent="0">
              <a:buNone/>
            </a:pPr>
            <a:r>
              <a:rPr lang="en-US" sz="2500" b="1" dirty="0"/>
              <a:t>Reliability at scale </a:t>
            </a:r>
            <a:r>
              <a:rPr lang="en-US" sz="2500" dirty="0"/>
              <a:t>– </a:t>
            </a:r>
            <a:r>
              <a:rPr lang="en-GB" sz="2500" dirty="0">
                <a:solidFill>
                  <a:schemeClr val="accent5">
                    <a:lumMod val="50000"/>
                  </a:schemeClr>
                </a:solidFill>
              </a:rPr>
              <a:t>Maintain &amp; improve the stability of service that we deliver and its ability to scale</a:t>
            </a:r>
          </a:p>
          <a:p>
            <a:pPr marL="0" indent="0">
              <a:buNone/>
            </a:pPr>
            <a:endParaRPr lang="en-GB" sz="2500" dirty="0">
              <a:solidFill>
                <a:schemeClr val="accent5">
                  <a:lumMod val="50000"/>
                </a:schemeClr>
              </a:solidFill>
            </a:endParaRPr>
          </a:p>
          <a:p>
            <a:pPr marL="0" indent="0">
              <a:buNone/>
            </a:pPr>
            <a:r>
              <a:rPr lang="en-US" sz="2500" b="1" dirty="0"/>
              <a:t>Pace of change delivery &amp; adoption </a:t>
            </a:r>
            <a:r>
              <a:rPr lang="en-US" sz="2500" dirty="0"/>
              <a:t>- </a:t>
            </a:r>
            <a:r>
              <a:rPr lang="en-GB" sz="2500" dirty="0">
                <a:solidFill>
                  <a:schemeClr val="accent5">
                    <a:lumMod val="50000"/>
                  </a:schemeClr>
                </a:solidFill>
              </a:rPr>
              <a:t>Organise to allow multiple paces of change and reduce impact on customer systems</a:t>
            </a:r>
          </a:p>
          <a:p>
            <a:pPr marL="0" indent="0">
              <a:buNone/>
            </a:pPr>
            <a:endParaRPr lang="en-GB" sz="2500" dirty="0">
              <a:solidFill>
                <a:schemeClr val="accent5">
                  <a:lumMod val="50000"/>
                </a:schemeClr>
              </a:solidFill>
            </a:endParaRPr>
          </a:p>
          <a:p>
            <a:pPr marL="0" indent="0">
              <a:buNone/>
            </a:pPr>
            <a:r>
              <a:rPr lang="en-GB" sz="2500" dirty="0"/>
              <a:t>The longer terms drivers for the roadmap span a delivery from now through to 2023/24.</a:t>
            </a:r>
          </a:p>
          <a:p>
            <a:pPr marL="0" indent="0">
              <a:buNone/>
            </a:pPr>
            <a:r>
              <a:rPr lang="en-US" sz="2500" dirty="0"/>
              <a:t>To deliver the near term drivers immediate action was required to commence this </a:t>
            </a:r>
            <a:r>
              <a:rPr lang="en-US" sz="2500" dirty="0" err="1"/>
              <a:t>programme</a:t>
            </a:r>
            <a:r>
              <a:rPr lang="en-US" sz="2500" dirty="0"/>
              <a:t> of work. Following approval of our BP21 submission for the UKL Roadmap an internal delivery Programme has commenced and the first delivery incorporates a core UK Link Platform Migration.  This migration includes:</a:t>
            </a:r>
          </a:p>
          <a:p>
            <a:r>
              <a:rPr lang="en-US" sz="2500" dirty="0"/>
              <a:t>Move to Microsoft Azure</a:t>
            </a:r>
          </a:p>
          <a:p>
            <a:r>
              <a:rPr lang="en-US" sz="2500" dirty="0"/>
              <a:t>Move to SQL Server</a:t>
            </a:r>
          </a:p>
          <a:p>
            <a:r>
              <a:rPr lang="en-US" sz="2500" dirty="0"/>
              <a:t>New UK Link Portal</a:t>
            </a:r>
          </a:p>
          <a:p>
            <a:endParaRPr lang="en-GB" dirty="0"/>
          </a:p>
        </p:txBody>
      </p:sp>
    </p:spTree>
    <p:extLst>
      <p:ext uri="{BB962C8B-B14F-4D97-AF65-F5344CB8AC3E}">
        <p14:creationId xmlns:p14="http://schemas.microsoft.com/office/powerpoint/2010/main" val="2990371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2F860-4495-453F-9CAA-09FA5FDD9BB6}"/>
              </a:ext>
            </a:extLst>
          </p:cNvPr>
          <p:cNvSpPr>
            <a:spLocks noGrp="1"/>
          </p:cNvSpPr>
          <p:nvPr>
            <p:ph type="title"/>
          </p:nvPr>
        </p:nvSpPr>
        <p:spPr/>
        <p:txBody>
          <a:bodyPr/>
          <a:lstStyle/>
          <a:p>
            <a:r>
              <a:rPr lang="en-US" dirty="0">
                <a:solidFill>
                  <a:schemeClr val="accent5">
                    <a:lumMod val="75000"/>
                  </a:schemeClr>
                </a:solidFill>
              </a:rPr>
              <a:t>UK Link Cloud Programme</a:t>
            </a:r>
            <a:endParaRPr lang="en-GB" dirty="0"/>
          </a:p>
        </p:txBody>
      </p:sp>
      <p:sp>
        <p:nvSpPr>
          <p:cNvPr id="3" name="Content Placeholder 2">
            <a:extLst>
              <a:ext uri="{FF2B5EF4-FFF2-40B4-BE49-F238E27FC236}">
                <a16:creationId xmlns:a16="http://schemas.microsoft.com/office/drawing/2014/main" id="{A8816848-DBE4-46E3-8C69-1EAC161FD19A}"/>
              </a:ext>
            </a:extLst>
          </p:cNvPr>
          <p:cNvSpPr>
            <a:spLocks noGrp="1"/>
          </p:cNvSpPr>
          <p:nvPr>
            <p:ph idx="1"/>
          </p:nvPr>
        </p:nvSpPr>
        <p:spPr/>
        <p:txBody>
          <a:bodyPr>
            <a:normAutofit fontScale="47500" lnSpcReduction="20000"/>
          </a:bodyPr>
          <a:lstStyle/>
          <a:p>
            <a:r>
              <a:rPr lang="en-GB" sz="2500" dirty="0"/>
              <a:t>This programme has been split into a number workstreams to deliver individual components</a:t>
            </a:r>
          </a:p>
          <a:p>
            <a:endParaRPr lang="en-GB" sz="2500" dirty="0"/>
          </a:p>
          <a:p>
            <a:r>
              <a:rPr lang="en-GB" sz="2500" dirty="0"/>
              <a:t>Each workstream is currently in high level design and we will continue to talk to you and keep you informed as we work through this design phase and understand our delivery route and Go Live date</a:t>
            </a:r>
          </a:p>
          <a:p>
            <a:endParaRPr lang="en-GB" sz="2500" dirty="0"/>
          </a:p>
          <a:p>
            <a:r>
              <a:rPr lang="en-GB" sz="2500" dirty="0"/>
              <a:t>We know there are no functional impacts, therefore no build requirements for your systems.  We have a good understanding of the browser versions you are using as we have asked you to provide this information through conversations for the CSSC Programme but will appreciate you providing this detail if you haven’t already</a:t>
            </a:r>
          </a:p>
          <a:p>
            <a:endParaRPr lang="en-GB" sz="2500" dirty="0"/>
          </a:p>
          <a:p>
            <a:r>
              <a:rPr lang="en-GB" sz="2500" dirty="0"/>
              <a:t>A password reset for the new UK Link Portal will be required at Go Live but we will keep you informed and explain what this will look like as we move towards this date</a:t>
            </a:r>
          </a:p>
          <a:p>
            <a:endParaRPr lang="en-GB" sz="2500" dirty="0"/>
          </a:p>
          <a:p>
            <a:r>
              <a:rPr lang="en-GB" sz="2500" dirty="0"/>
              <a:t>Security is a very key consideration and we will be accessing as we work through design</a:t>
            </a:r>
          </a:p>
          <a:p>
            <a:endParaRPr lang="en-GB" sz="2500" dirty="0"/>
          </a:p>
          <a:p>
            <a:r>
              <a:rPr lang="en-GB" sz="2500" dirty="0"/>
              <a:t>We also know that an outage will be required at implementation. As we move towards this date I will be keeping you informed and will ensure UK Link manual governance is followed to ensure the appropriate outage notifications are provided within the governance timescales</a:t>
            </a:r>
          </a:p>
          <a:p>
            <a:pPr marL="0" indent="0">
              <a:buNone/>
            </a:pPr>
            <a:endParaRPr lang="en-GB" sz="2500" dirty="0"/>
          </a:p>
          <a:p>
            <a:pPr marL="0" indent="0">
              <a:buNone/>
            </a:pPr>
            <a:endParaRPr lang="en-GB" dirty="0"/>
          </a:p>
        </p:txBody>
      </p:sp>
    </p:spTree>
    <p:extLst>
      <p:ext uri="{BB962C8B-B14F-4D97-AF65-F5344CB8AC3E}">
        <p14:creationId xmlns:p14="http://schemas.microsoft.com/office/powerpoint/2010/main" val="4132118629"/>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E4A46900855F54F8B1B4A69CC14CF6B" ma:contentTypeVersion="5" ma:contentTypeDescription="Create a new document." ma:contentTypeScope="" ma:versionID="f395a190287002935880076d131e6e39">
  <xsd:schema xmlns:xsd="http://www.w3.org/2001/XMLSchema" xmlns:xs="http://www.w3.org/2001/XMLSchema" xmlns:p="http://schemas.microsoft.com/office/2006/metadata/properties" xmlns:ns2="11f1cc19-a6a2-4477-822b-8358f9edc374" xmlns:ns3="103fba77-31dd-4780-83f9-c54f26c3a260" targetNamespace="http://schemas.microsoft.com/office/2006/metadata/properties" ma:root="true" ma:fieldsID="21adb8fda84ee351d0b414ae2a561507" ns2:_="" ns3:_="">
    <xsd:import namespace="11f1cc19-a6a2-4477-822b-8358f9edc374"/>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f1cc19-a6a2-4477-822b-8358f9edc3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545E1A-EA83-463B-B744-ADE3D05E8049}">
  <ds:schemaRefs>
    <ds:schemaRef ds:uri="http://schemas.microsoft.com/office/2006/metadata/properties"/>
    <ds:schemaRef ds:uri="http://purl.org/dc/elements/1.1/"/>
    <ds:schemaRef ds:uri="http://purl.org/dc/terms/"/>
    <ds:schemaRef ds:uri="103fba77-31dd-4780-83f9-c54f26c3a260"/>
    <ds:schemaRef ds:uri="http://schemas.microsoft.com/office/2006/documentManagement/types"/>
    <ds:schemaRef ds:uri="11f1cc19-a6a2-4477-822b-8358f9edc374"/>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525700BF-746B-41C6-A654-99921B92B3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f1cc19-a6a2-4477-822b-8358f9edc374"/>
    <ds:schemaRef ds:uri="103fba77-31dd-4780-83f9-c54f26c3a2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8BF2A29-2C2F-44EF-BF41-193292EB7A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5980</TotalTime>
  <Words>388</Words>
  <Application>Microsoft Office PowerPoint</Application>
  <PresentationFormat>On-screen Show (16:9)</PresentationFormat>
  <Paragraphs>32</Paragraphs>
  <Slides>3</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3</vt:i4>
      </vt:variant>
    </vt:vector>
  </HeadingPairs>
  <TitlesOfParts>
    <vt:vector size="10" baseType="lpstr">
      <vt:lpstr>ＭＳ Ｐゴシック</vt:lpstr>
      <vt:lpstr>Arial</vt:lpstr>
      <vt:lpstr>Calibri</vt:lpstr>
      <vt:lpstr>Wingdings</vt:lpstr>
      <vt:lpstr>xoserve templates</vt:lpstr>
      <vt:lpstr>Office Theme</vt:lpstr>
      <vt:lpstr>1_xoserve templates</vt:lpstr>
      <vt:lpstr>UK Link Cloud Programme</vt:lpstr>
      <vt:lpstr>UK Link Cloud Programme</vt:lpstr>
      <vt:lpstr>UK Link Cloud Programme</vt:lpstr>
    </vt:vector>
  </TitlesOfParts>
  <Company>DC Freelance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Rachel Taggart</cp:lastModifiedBy>
  <cp:revision>16</cp:revision>
  <cp:lastPrinted>2019-12-17T14:02:10Z</cp:lastPrinted>
  <dcterms:created xsi:type="dcterms:W3CDTF">2011-09-20T14:58:41Z</dcterms:created>
  <dcterms:modified xsi:type="dcterms:W3CDTF">2021-03-01T10:12:15Z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NewReviewCycle">
    <vt:lpwstr/>
  </property>
  <property fmtid="{D5CDD505-2E9C-101B-9397-08002B2CF9AE}" pid="4" name="ContentTypeId">
    <vt:lpwstr>0x010100BE4A46900855F54F8B1B4A69CC14CF6B</vt:lpwstr>
  </property>
</Properties>
</file>