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463" r:id="rId5"/>
    <p:sldId id="464" r:id="rId6"/>
    <p:sldId id="63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6F5BB-0186-49A0-88ED-059554B017BC}" v="6" dt="2021-03-01T10:16:53.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Whitcroft" userId="S::linda.whitcroft@xoserve.com::8252c121-5eeb-48cd-8bea-e3a4a4ed4a7f" providerId="AD" clId="Web-{1CE4E5F3-6D44-A571-613E-5024FDD72ED2}"/>
    <pc:docChg chg="modSld">
      <pc:chgData name="Linda Whitcroft" userId="S::linda.whitcroft@xoserve.com::8252c121-5eeb-48cd-8bea-e3a4a4ed4a7f" providerId="AD" clId="Web-{1CE4E5F3-6D44-A571-613E-5024FDD72ED2}" dt="2021-02-26T12:16:07.689" v="262" actId="20577"/>
      <pc:docMkLst>
        <pc:docMk/>
      </pc:docMkLst>
      <pc:sldChg chg="delSp modSp">
        <pc:chgData name="Linda Whitcroft" userId="S::linda.whitcroft@xoserve.com::8252c121-5eeb-48cd-8bea-e3a4a4ed4a7f" providerId="AD" clId="Web-{1CE4E5F3-6D44-A571-613E-5024FDD72ED2}" dt="2021-02-26T12:16:07.689" v="262" actId="20577"/>
        <pc:sldMkLst>
          <pc:docMk/>
          <pc:sldMk cId="720860672" sldId="631"/>
        </pc:sldMkLst>
        <pc:spChg chg="mod">
          <ac:chgData name="Linda Whitcroft" userId="S::linda.whitcroft@xoserve.com::8252c121-5eeb-48cd-8bea-e3a4a4ed4a7f" providerId="AD" clId="Web-{1CE4E5F3-6D44-A571-613E-5024FDD72ED2}" dt="2021-02-26T12:08:20.348" v="18" actId="20577"/>
          <ac:spMkLst>
            <pc:docMk/>
            <pc:sldMk cId="720860672" sldId="631"/>
            <ac:spMk id="12" creationId="{B880C00C-2C3D-40AA-8CB5-B46EAD2ADB9C}"/>
          </ac:spMkLst>
        </pc:spChg>
        <pc:spChg chg="del">
          <ac:chgData name="Linda Whitcroft" userId="S::linda.whitcroft@xoserve.com::8252c121-5eeb-48cd-8bea-e3a4a4ed4a7f" providerId="AD" clId="Web-{1CE4E5F3-6D44-A571-613E-5024FDD72ED2}" dt="2021-02-26T12:08:33.927" v="19"/>
          <ac:spMkLst>
            <pc:docMk/>
            <pc:sldMk cId="720860672" sldId="631"/>
            <ac:spMk id="13" creationId="{1EF33945-3E32-42B7-A86D-11C7390A2226}"/>
          </ac:spMkLst>
        </pc:spChg>
        <pc:spChg chg="mod">
          <ac:chgData name="Linda Whitcroft" userId="S::linda.whitcroft@xoserve.com::8252c121-5eeb-48cd-8bea-e3a4a4ed4a7f" providerId="AD" clId="Web-{1CE4E5F3-6D44-A571-613E-5024FDD72ED2}" dt="2021-02-26T12:07:48.738" v="11" actId="20577"/>
          <ac:spMkLst>
            <pc:docMk/>
            <pc:sldMk cId="720860672" sldId="631"/>
            <ac:spMk id="14" creationId="{8C62EC45-C80A-4408-B557-C6D8FC90245F}"/>
          </ac:spMkLst>
        </pc:spChg>
        <pc:spChg chg="mod">
          <ac:chgData name="Linda Whitcroft" userId="S::linda.whitcroft@xoserve.com::8252c121-5eeb-48cd-8bea-e3a4a4ed4a7f" providerId="AD" clId="Web-{1CE4E5F3-6D44-A571-613E-5024FDD72ED2}" dt="2021-02-26T12:13:08.684" v="79" actId="20577"/>
          <ac:spMkLst>
            <pc:docMk/>
            <pc:sldMk cId="720860672" sldId="631"/>
            <ac:spMk id="16" creationId="{870988B9-FF3D-4B59-9FA8-CD7E77739F78}"/>
          </ac:spMkLst>
        </pc:spChg>
        <pc:spChg chg="mod">
          <ac:chgData name="Linda Whitcroft" userId="S::linda.whitcroft@xoserve.com::8252c121-5eeb-48cd-8bea-e3a4a4ed4a7f" providerId="AD" clId="Web-{1CE4E5F3-6D44-A571-613E-5024FDD72ED2}" dt="2021-02-26T12:14:59.343" v="193" actId="20577"/>
          <ac:spMkLst>
            <pc:docMk/>
            <pc:sldMk cId="720860672" sldId="631"/>
            <ac:spMk id="17" creationId="{D830B16F-ED51-4AE3-934E-608155A8E709}"/>
          </ac:spMkLst>
        </pc:spChg>
        <pc:spChg chg="mod">
          <ac:chgData name="Linda Whitcroft" userId="S::linda.whitcroft@xoserve.com::8252c121-5eeb-48cd-8bea-e3a4a4ed4a7f" providerId="AD" clId="Web-{1CE4E5F3-6D44-A571-613E-5024FDD72ED2}" dt="2021-02-26T12:09:13.537" v="22" actId="1076"/>
          <ac:spMkLst>
            <pc:docMk/>
            <pc:sldMk cId="720860672" sldId="631"/>
            <ac:spMk id="18" creationId="{0F3CCFD4-9B33-4C3F-B2EE-AA418881CCE7}"/>
          </ac:spMkLst>
        </pc:spChg>
        <pc:spChg chg="mod">
          <ac:chgData name="Linda Whitcroft" userId="S::linda.whitcroft@xoserve.com::8252c121-5eeb-48cd-8bea-e3a4a4ed4a7f" providerId="AD" clId="Web-{1CE4E5F3-6D44-A571-613E-5024FDD72ED2}" dt="2021-02-26T12:09:17.772" v="23" actId="1076"/>
          <ac:spMkLst>
            <pc:docMk/>
            <pc:sldMk cId="720860672" sldId="631"/>
            <ac:spMk id="19" creationId="{FA8A4BCF-1F77-4B55-8E48-6B4CDAC77E2A}"/>
          </ac:spMkLst>
        </pc:spChg>
        <pc:spChg chg="mod">
          <ac:chgData name="Linda Whitcroft" userId="S::linda.whitcroft@xoserve.com::8252c121-5eeb-48cd-8bea-e3a4a4ed4a7f" providerId="AD" clId="Web-{1CE4E5F3-6D44-A571-613E-5024FDD72ED2}" dt="2021-02-26T12:16:07.689" v="262" actId="20577"/>
          <ac:spMkLst>
            <pc:docMk/>
            <pc:sldMk cId="720860672" sldId="631"/>
            <ac:spMk id="20" creationId="{D27AEF5A-578E-4757-827F-1586FAEC63C1}"/>
          </ac:spMkLst>
        </pc:spChg>
      </pc:sldChg>
    </pc:docChg>
  </pc:docChgLst>
  <pc:docChgLst>
    <pc:chgData name="Joanne Williams" userId="d39fd7a2-e977-4005-a1b8-665cd7ce1fbd" providerId="ADAL" clId="{21F6400F-F7DB-4E5B-8AF9-FF1ABEA453DC}"/>
    <pc:docChg chg="undo custSel addSld delSld modSld sldOrd">
      <pc:chgData name="Joanne Williams" userId="d39fd7a2-e977-4005-a1b8-665cd7ce1fbd" providerId="ADAL" clId="{21F6400F-F7DB-4E5B-8AF9-FF1ABEA453DC}" dt="2021-02-26T14:16:17.683" v="4082" actId="47"/>
      <pc:docMkLst>
        <pc:docMk/>
      </pc:docMkLst>
      <pc:sldChg chg="modSp">
        <pc:chgData name="Joanne Williams" userId="d39fd7a2-e977-4005-a1b8-665cd7ce1fbd" providerId="ADAL" clId="{21F6400F-F7DB-4E5B-8AF9-FF1ABEA453DC}" dt="2021-02-25T09:26:50.119" v="9" actId="20577"/>
        <pc:sldMkLst>
          <pc:docMk/>
          <pc:sldMk cId="1210139697" sldId="463"/>
        </pc:sldMkLst>
        <pc:spChg chg="mod">
          <ac:chgData name="Joanne Williams" userId="d39fd7a2-e977-4005-a1b8-665cd7ce1fbd" providerId="ADAL" clId="{21F6400F-F7DB-4E5B-8AF9-FF1ABEA453DC}" dt="2021-02-25T09:26:50.119" v="9" actId="20577"/>
          <ac:spMkLst>
            <pc:docMk/>
            <pc:sldMk cId="1210139697" sldId="463"/>
            <ac:spMk id="5" creationId="{F2593A0D-9414-4F66-A28B-C8A2F59EF164}"/>
          </ac:spMkLst>
        </pc:spChg>
      </pc:sldChg>
      <pc:sldChg chg="modSp">
        <pc:chgData name="Joanne Williams" userId="d39fd7a2-e977-4005-a1b8-665cd7ce1fbd" providerId="ADAL" clId="{21F6400F-F7DB-4E5B-8AF9-FF1ABEA453DC}" dt="2021-02-26T10:39:09.029" v="3787" actId="108"/>
        <pc:sldMkLst>
          <pc:docMk/>
          <pc:sldMk cId="575992599" sldId="464"/>
        </pc:sldMkLst>
        <pc:graphicFrameChg chg="mod modGraphic">
          <ac:chgData name="Joanne Williams" userId="d39fd7a2-e977-4005-a1b8-665cd7ce1fbd" providerId="ADAL" clId="{21F6400F-F7DB-4E5B-8AF9-FF1ABEA453DC}" dt="2021-02-26T10:39:09.029" v="3787" actId="108"/>
          <ac:graphicFrameMkLst>
            <pc:docMk/>
            <pc:sldMk cId="575992599" sldId="464"/>
            <ac:graphicFrameMk id="4" creationId="{CEEA4514-D8BB-4490-B1C9-DBD08D5EA15A}"/>
          </ac:graphicFrameMkLst>
        </pc:graphicFrameChg>
        <pc:graphicFrameChg chg="modGraphic">
          <ac:chgData name="Joanne Williams" userId="d39fd7a2-e977-4005-a1b8-665cd7ce1fbd" providerId="ADAL" clId="{21F6400F-F7DB-4E5B-8AF9-FF1ABEA453DC}" dt="2021-02-26T10:29:35.811" v="3264" actId="5793"/>
          <ac:graphicFrameMkLst>
            <pc:docMk/>
            <pc:sldMk cId="575992599" sldId="464"/>
            <ac:graphicFrameMk id="5" creationId="{67A4A20B-D131-4342-9071-5022958001BA}"/>
          </ac:graphicFrameMkLst>
        </pc:graphicFrameChg>
        <pc:graphicFrameChg chg="modGraphic">
          <ac:chgData name="Joanne Williams" userId="d39fd7a2-e977-4005-a1b8-665cd7ce1fbd" providerId="ADAL" clId="{21F6400F-F7DB-4E5B-8AF9-FF1ABEA453DC}" dt="2021-02-26T10:33:40.753" v="3785" actId="20577"/>
          <ac:graphicFrameMkLst>
            <pc:docMk/>
            <pc:sldMk cId="575992599" sldId="464"/>
            <ac:graphicFrameMk id="6" creationId="{17A0C3EF-B82F-484D-BC09-9FE416453D4F}"/>
          </ac:graphicFrameMkLst>
        </pc:graphicFrameChg>
      </pc:sldChg>
      <pc:sldChg chg="addSp delSp modSp new add">
        <pc:chgData name="Joanne Williams" userId="d39fd7a2-e977-4005-a1b8-665cd7ce1fbd" providerId="ADAL" clId="{21F6400F-F7DB-4E5B-8AF9-FF1ABEA453DC}" dt="2021-02-26T14:09:10.954" v="4018" actId="6549"/>
        <pc:sldMkLst>
          <pc:docMk/>
          <pc:sldMk cId="720860672" sldId="631"/>
        </pc:sldMkLst>
        <pc:spChg chg="add del mod">
          <ac:chgData name="Joanne Williams" userId="d39fd7a2-e977-4005-a1b8-665cd7ce1fbd" providerId="ADAL" clId="{21F6400F-F7DB-4E5B-8AF9-FF1ABEA453DC}" dt="2021-02-25T14:48:33.118" v="1874" actId="20577"/>
          <ac:spMkLst>
            <pc:docMk/>
            <pc:sldMk cId="720860672" sldId="631"/>
            <ac:spMk id="2" creationId="{2FFADF1A-A13A-4634-BD99-D16C5A76199C}"/>
          </ac:spMkLst>
        </pc:spChg>
        <pc:spChg chg="del">
          <ac:chgData name="Joanne Williams" userId="d39fd7a2-e977-4005-a1b8-665cd7ce1fbd" providerId="ADAL" clId="{21F6400F-F7DB-4E5B-8AF9-FF1ABEA453DC}" dt="2021-02-25T14:48:14.530" v="1836" actId="478"/>
          <ac:spMkLst>
            <pc:docMk/>
            <pc:sldMk cId="720860672" sldId="631"/>
            <ac:spMk id="3" creationId="{666B6D6B-0D49-4BAD-8DC8-897D3F9D793C}"/>
          </ac:spMkLst>
        </pc:spChg>
        <pc:spChg chg="add mod">
          <ac:chgData name="Joanne Williams" userId="d39fd7a2-e977-4005-a1b8-665cd7ce1fbd" providerId="ADAL" clId="{21F6400F-F7DB-4E5B-8AF9-FF1ABEA453DC}" dt="2021-02-25T14:49:40.331" v="1904" actId="20577"/>
          <ac:spMkLst>
            <pc:docMk/>
            <pc:sldMk cId="720860672" sldId="631"/>
            <ac:spMk id="4" creationId="{80FBAFA8-A576-4ACA-9260-73BE7E1749DE}"/>
          </ac:spMkLst>
        </pc:spChg>
        <pc:spChg chg="add mod">
          <ac:chgData name="Joanne Williams" userId="d39fd7a2-e977-4005-a1b8-665cd7ce1fbd" providerId="ADAL" clId="{21F6400F-F7DB-4E5B-8AF9-FF1ABEA453DC}" dt="2021-02-26T14:06:57.680" v="3999" actId="14100"/>
          <ac:spMkLst>
            <pc:docMk/>
            <pc:sldMk cId="720860672" sldId="631"/>
            <ac:spMk id="5" creationId="{B944F88C-9866-4942-AF24-913841E1829F}"/>
          </ac:spMkLst>
        </pc:spChg>
        <pc:spChg chg="add mod">
          <ac:chgData name="Joanne Williams" userId="d39fd7a2-e977-4005-a1b8-665cd7ce1fbd" providerId="ADAL" clId="{21F6400F-F7DB-4E5B-8AF9-FF1ABEA453DC}" dt="2021-02-26T14:06:55.532" v="3998" actId="14100"/>
          <ac:spMkLst>
            <pc:docMk/>
            <pc:sldMk cId="720860672" sldId="631"/>
            <ac:spMk id="6" creationId="{7179C7F0-D1F7-4070-8CCE-22F38EFBCFCD}"/>
          </ac:spMkLst>
        </pc:spChg>
        <pc:spChg chg="add mod">
          <ac:chgData name="Joanne Williams" userId="d39fd7a2-e977-4005-a1b8-665cd7ce1fbd" providerId="ADAL" clId="{21F6400F-F7DB-4E5B-8AF9-FF1ABEA453DC}" dt="2021-02-26T14:06:52.428" v="3997" actId="14100"/>
          <ac:spMkLst>
            <pc:docMk/>
            <pc:sldMk cId="720860672" sldId="631"/>
            <ac:spMk id="7" creationId="{CBA805E9-F866-4428-9903-57F8674327E1}"/>
          </ac:spMkLst>
        </pc:spChg>
        <pc:spChg chg="add mod">
          <ac:chgData name="Joanne Williams" userId="d39fd7a2-e977-4005-a1b8-665cd7ce1fbd" providerId="ADAL" clId="{21F6400F-F7DB-4E5B-8AF9-FF1ABEA453DC}" dt="2021-02-26T14:06:47.388" v="3995" actId="1076"/>
          <ac:spMkLst>
            <pc:docMk/>
            <pc:sldMk cId="720860672" sldId="631"/>
            <ac:spMk id="8" creationId="{0A5B47F5-931A-41B1-902C-5D69BA74F224}"/>
          </ac:spMkLst>
        </pc:spChg>
        <pc:spChg chg="add mod">
          <ac:chgData name="Joanne Williams" userId="d39fd7a2-e977-4005-a1b8-665cd7ce1fbd" providerId="ADAL" clId="{21F6400F-F7DB-4E5B-8AF9-FF1ABEA453DC}" dt="2021-02-26T14:06:44.273" v="3994" actId="1076"/>
          <ac:spMkLst>
            <pc:docMk/>
            <pc:sldMk cId="720860672" sldId="631"/>
            <ac:spMk id="9" creationId="{EE304034-6AFA-446D-B892-6A98D048A3B4}"/>
          </ac:spMkLst>
        </pc:spChg>
        <pc:spChg chg="add mod">
          <ac:chgData name="Joanne Williams" userId="d39fd7a2-e977-4005-a1b8-665cd7ce1fbd" providerId="ADAL" clId="{21F6400F-F7DB-4E5B-8AF9-FF1ABEA453DC}" dt="2021-02-26T14:07:40.679" v="4009" actId="1076"/>
          <ac:spMkLst>
            <pc:docMk/>
            <pc:sldMk cId="720860672" sldId="631"/>
            <ac:spMk id="10" creationId="{4932C5A9-0F21-4D73-B0EC-6EF8CE60F94F}"/>
          </ac:spMkLst>
        </pc:spChg>
        <pc:spChg chg="add mod">
          <ac:chgData name="Joanne Williams" userId="d39fd7a2-e977-4005-a1b8-665cd7ce1fbd" providerId="ADAL" clId="{21F6400F-F7DB-4E5B-8AF9-FF1ABEA453DC}" dt="2021-02-26T14:08:13.730" v="4016" actId="14100"/>
          <ac:spMkLst>
            <pc:docMk/>
            <pc:sldMk cId="720860672" sldId="631"/>
            <ac:spMk id="11" creationId="{4A59D5DB-D852-4384-956B-CB3A1F92BED7}"/>
          </ac:spMkLst>
        </pc:spChg>
        <pc:spChg chg="add mod">
          <ac:chgData name="Joanne Williams" userId="d39fd7a2-e977-4005-a1b8-665cd7ce1fbd" providerId="ADAL" clId="{21F6400F-F7DB-4E5B-8AF9-FF1ABEA453DC}" dt="2021-02-26T14:08:08.149" v="4014" actId="1076"/>
          <ac:spMkLst>
            <pc:docMk/>
            <pc:sldMk cId="720860672" sldId="631"/>
            <ac:spMk id="12" creationId="{B880C00C-2C3D-40AA-8CB5-B46EAD2ADB9C}"/>
          </ac:spMkLst>
        </pc:spChg>
        <pc:spChg chg="add mod">
          <ac:chgData name="Joanne Williams" userId="d39fd7a2-e977-4005-a1b8-665cd7ce1fbd" providerId="ADAL" clId="{21F6400F-F7DB-4E5B-8AF9-FF1ABEA453DC}" dt="2021-02-26T08:13:29.951" v="2422" actId="1076"/>
          <ac:spMkLst>
            <pc:docMk/>
            <pc:sldMk cId="720860672" sldId="631"/>
            <ac:spMk id="13" creationId="{1EF33945-3E32-42B7-A86D-11C7390A2226}"/>
          </ac:spMkLst>
        </pc:spChg>
        <pc:spChg chg="add mod">
          <ac:chgData name="Joanne Williams" userId="d39fd7a2-e977-4005-a1b8-665cd7ce1fbd" providerId="ADAL" clId="{21F6400F-F7DB-4E5B-8AF9-FF1ABEA453DC}" dt="2021-02-26T14:09:02.971" v="4017" actId="1076"/>
          <ac:spMkLst>
            <pc:docMk/>
            <pc:sldMk cId="720860672" sldId="631"/>
            <ac:spMk id="14" creationId="{8C62EC45-C80A-4408-B557-C6D8FC90245F}"/>
          </ac:spMkLst>
        </pc:spChg>
        <pc:spChg chg="add mod">
          <ac:chgData name="Joanne Williams" userId="d39fd7a2-e977-4005-a1b8-665cd7ce1fbd" providerId="ADAL" clId="{21F6400F-F7DB-4E5B-8AF9-FF1ABEA453DC}" dt="2021-02-26T14:07:23.522" v="4005" actId="1076"/>
          <ac:spMkLst>
            <pc:docMk/>
            <pc:sldMk cId="720860672" sldId="631"/>
            <ac:spMk id="15" creationId="{CAF2B61F-F771-4F72-91CC-CCB094337348}"/>
          </ac:spMkLst>
        </pc:spChg>
        <pc:spChg chg="add mod">
          <ac:chgData name="Joanne Williams" userId="d39fd7a2-e977-4005-a1b8-665cd7ce1fbd" providerId="ADAL" clId="{21F6400F-F7DB-4E5B-8AF9-FF1ABEA453DC}" dt="2021-02-26T14:09:10.954" v="4018" actId="6549"/>
          <ac:spMkLst>
            <pc:docMk/>
            <pc:sldMk cId="720860672" sldId="631"/>
            <ac:spMk id="16" creationId="{870988B9-FF3D-4B59-9FA8-CD7E77739F78}"/>
          </ac:spMkLst>
        </pc:spChg>
        <pc:spChg chg="add mod">
          <ac:chgData name="Joanne Williams" userId="d39fd7a2-e977-4005-a1b8-665cd7ce1fbd" providerId="ADAL" clId="{21F6400F-F7DB-4E5B-8AF9-FF1ABEA453DC}" dt="2021-02-26T14:07:10.303" v="4003" actId="1076"/>
          <ac:spMkLst>
            <pc:docMk/>
            <pc:sldMk cId="720860672" sldId="631"/>
            <ac:spMk id="17" creationId="{D830B16F-ED51-4AE3-934E-608155A8E709}"/>
          </ac:spMkLst>
        </pc:spChg>
        <pc:spChg chg="add del mod">
          <ac:chgData name="Joanne Williams" userId="d39fd7a2-e977-4005-a1b8-665cd7ce1fbd" providerId="ADAL" clId="{21F6400F-F7DB-4E5B-8AF9-FF1ABEA453DC}" dt="2021-02-26T14:05:19.804" v="3873" actId="478"/>
          <ac:spMkLst>
            <pc:docMk/>
            <pc:sldMk cId="720860672" sldId="631"/>
            <ac:spMk id="18" creationId="{0F3CCFD4-9B33-4C3F-B2EE-AA418881CCE7}"/>
          </ac:spMkLst>
        </pc:spChg>
        <pc:spChg chg="add del mod">
          <ac:chgData name="Joanne Williams" userId="d39fd7a2-e977-4005-a1b8-665cd7ce1fbd" providerId="ADAL" clId="{21F6400F-F7DB-4E5B-8AF9-FF1ABEA453DC}" dt="2021-02-26T14:05:20.821" v="3874" actId="478"/>
          <ac:spMkLst>
            <pc:docMk/>
            <pc:sldMk cId="720860672" sldId="631"/>
            <ac:spMk id="19" creationId="{FA8A4BCF-1F77-4B55-8E48-6B4CDAC77E2A}"/>
          </ac:spMkLst>
        </pc:spChg>
        <pc:spChg chg="add mod">
          <ac:chgData name="Joanne Williams" userId="d39fd7a2-e977-4005-a1b8-665cd7ce1fbd" providerId="ADAL" clId="{21F6400F-F7DB-4E5B-8AF9-FF1ABEA453DC}" dt="2021-02-26T14:07:03.519" v="4001" actId="1076"/>
          <ac:spMkLst>
            <pc:docMk/>
            <pc:sldMk cId="720860672" sldId="631"/>
            <ac:spMk id="20" creationId="{D27AEF5A-578E-4757-827F-1586FAEC63C1}"/>
          </ac:spMkLst>
        </pc:spChg>
        <pc:spChg chg="add mod">
          <ac:chgData name="Joanne Williams" userId="d39fd7a2-e977-4005-a1b8-665cd7ce1fbd" providerId="ADAL" clId="{21F6400F-F7DB-4E5B-8AF9-FF1ABEA453DC}" dt="2021-02-26T14:07:05.982" v="4002" actId="1076"/>
          <ac:spMkLst>
            <pc:docMk/>
            <pc:sldMk cId="720860672" sldId="631"/>
            <ac:spMk id="21" creationId="{6A2FFF03-26B0-4316-BA80-6791F9BFD87E}"/>
          </ac:spMkLst>
        </pc:spChg>
      </pc:sldChg>
    </pc:docChg>
  </pc:docChgLst>
  <pc:docChgLst>
    <pc:chgData name="Rachel Taggart" userId="4f8aad94-55b7-4ba6-8498-7cad127c11eb" providerId="ADAL" clId="{5586F5BB-0186-49A0-88ED-059554B017BC}"/>
    <pc:docChg chg="modSld">
      <pc:chgData name="Rachel Taggart" userId="4f8aad94-55b7-4ba6-8498-7cad127c11eb" providerId="ADAL" clId="{5586F5BB-0186-49A0-88ED-059554B017BC}" dt="2021-03-01T10:16:53.157" v="5" actId="20577"/>
      <pc:docMkLst>
        <pc:docMk/>
      </pc:docMkLst>
      <pc:sldChg chg="modSp">
        <pc:chgData name="Rachel Taggart" userId="4f8aad94-55b7-4ba6-8498-7cad127c11eb" providerId="ADAL" clId="{5586F5BB-0186-49A0-88ED-059554B017BC}" dt="2021-03-01T10:16:53.157" v="5" actId="20577"/>
        <pc:sldMkLst>
          <pc:docMk/>
          <pc:sldMk cId="1210139697" sldId="463"/>
        </pc:sldMkLst>
        <pc:spChg chg="mod">
          <ac:chgData name="Rachel Taggart" userId="4f8aad94-55b7-4ba6-8498-7cad127c11eb" providerId="ADAL" clId="{5586F5BB-0186-49A0-88ED-059554B017BC}" dt="2021-03-01T10:16:53.157" v="5" actId="20577"/>
          <ac:spMkLst>
            <pc:docMk/>
            <pc:sldMk cId="1210139697" sldId="463"/>
            <ac:spMk id="4" creationId="{B01FE292-CD4F-49F5-927E-B85C8C296F4B}"/>
          </ac:spMkLst>
        </pc:spChg>
      </pc:sldChg>
    </pc:docChg>
  </pc:docChgLst>
  <pc:docChgLst>
    <pc:chgData name="Linda Whitcroft" userId="S::linda.whitcroft@xoserve.com::8252c121-5eeb-48cd-8bea-e3a4a4ed4a7f" providerId="AD" clId="Web-{9B36946C-57EC-5601-DFB5-830C95262962}"/>
    <pc:docChg chg="modSld">
      <pc:chgData name="Linda Whitcroft" userId="S::linda.whitcroft@xoserve.com::8252c121-5eeb-48cd-8bea-e3a4a4ed4a7f" providerId="AD" clId="Web-{9B36946C-57EC-5601-DFB5-830C95262962}" dt="2021-02-25T14:33:15.155" v="0" actId="1076"/>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xoserve.com/systems/contact-management-service/contact-management-service-cms-rebuild-projec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dirty="0"/>
              <a:t>6.3 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dirty="0"/>
              <a:t>March Updates</a:t>
            </a:r>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1802354728"/>
              </p:ext>
            </p:extLst>
          </p:nvPr>
        </p:nvGraphicFramePr>
        <p:xfrm>
          <a:off x="200026" y="898284"/>
          <a:ext cx="6301088" cy="5721324"/>
        </p:xfrm>
        <a:graphic>
          <a:graphicData uri="http://schemas.openxmlformats.org/drawingml/2006/table">
            <a:tbl>
              <a:tblPr firstRow="1" bandRow="1">
                <a:tableStyleId>{5C22544A-7EE6-4342-B048-85BDC9FD1C3A}</a:tableStyleId>
              </a:tblPr>
              <a:tblGrid>
                <a:gridCol w="6301088">
                  <a:extLst>
                    <a:ext uri="{9D8B030D-6E8A-4147-A177-3AD203B41FA5}">
                      <a16:colId xmlns:a16="http://schemas.microsoft.com/office/drawing/2014/main" val="429621566"/>
                    </a:ext>
                  </a:extLst>
                </a:gridCol>
              </a:tblGrid>
              <a:tr h="446023">
                <a:tc>
                  <a:txBody>
                    <a:bodyPr/>
                    <a:lstStyle/>
                    <a:p>
                      <a:r>
                        <a:rPr lang="en-GB" sz="1600" dirty="0">
                          <a:solidFill>
                            <a:schemeClr val="bg1"/>
                          </a:solidFill>
                        </a:rPr>
                        <a:t>Summary of progress to date </a:t>
                      </a:r>
                      <a:endParaRPr lang="en-GB" sz="1600">
                        <a:solidFill>
                          <a:schemeClr val="bg1"/>
                        </a:solidFill>
                      </a:endParaRP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275301">
                <a:tc>
                  <a:txBody>
                    <a:bodyPr/>
                    <a:lstStyle/>
                    <a:p>
                      <a:pPr marL="171450" indent="-171450">
                        <a:buFont typeface="Arial" panose="020B0604020202020204" pitchFamily="34" charset="0"/>
                        <a:buChar char="•"/>
                      </a:pPr>
                      <a:r>
                        <a:rPr lang="en-GB" sz="1400" dirty="0">
                          <a:solidFill>
                            <a:schemeClr val="tx1"/>
                          </a:solidFill>
                          <a:latin typeface="Calibri"/>
                          <a:cs typeface="Calibri"/>
                        </a:rPr>
                        <a:t>CMS is a dated system which is coming to end of life support, rather than a lift and shift of current processes the project team wanted to understand the following from the actual users of CMS perspective:</a:t>
                      </a:r>
                    </a:p>
                    <a:p>
                      <a:pPr marL="780415" lvl="1" indent="-171450">
                        <a:buFont typeface="Arial" panose="020B0604020202020204" pitchFamily="34" charset="0"/>
                        <a:buChar char="•"/>
                      </a:pPr>
                      <a:r>
                        <a:rPr lang="en-GB" sz="1400" dirty="0">
                          <a:solidFill>
                            <a:schemeClr val="tx1"/>
                          </a:solidFill>
                          <a:latin typeface="Calibri"/>
                          <a:cs typeface="Calibri"/>
                        </a:rPr>
                        <a:t>What are their current processes and activities</a:t>
                      </a:r>
                    </a:p>
                    <a:p>
                      <a:pPr marL="780415" lvl="1" indent="-171450">
                        <a:buFont typeface="Arial" panose="020B0604020202020204" pitchFamily="34" charset="0"/>
                        <a:buChar char="•"/>
                      </a:pPr>
                      <a:r>
                        <a:rPr lang="en-GB" sz="1400" dirty="0">
                          <a:solidFill>
                            <a:schemeClr val="tx1"/>
                          </a:solidFill>
                          <a:latin typeface="Calibri"/>
                          <a:cs typeface="Calibri"/>
                        </a:rPr>
                        <a:t>What are their current pain points</a:t>
                      </a:r>
                    </a:p>
                    <a:p>
                      <a:pPr marL="780415" lvl="1" indent="-171450">
                        <a:buFont typeface="Arial" panose="020B0604020202020204" pitchFamily="34" charset="0"/>
                        <a:buChar char="•"/>
                      </a:pPr>
                      <a:r>
                        <a:rPr lang="en-GB" sz="1400" dirty="0">
                          <a:solidFill>
                            <a:schemeClr val="tx1"/>
                          </a:solidFill>
                          <a:latin typeface="Calibri"/>
                          <a:cs typeface="Calibri"/>
                        </a:rPr>
                        <a:t>What would their ideal version of the process be</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All initial requirement workshops have now been completed and the ideal “To Be” Workshops are now underway, following feedback received from the first session the structure has been altered to continue to get the best value out of the sessions.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Project Team are seeing a big increase in the number of attendees for each workshop, which is a great sign and this has led to additional requirements being identified</a:t>
                      </a:r>
                    </a:p>
                    <a:p>
                      <a:pPr marL="0" indent="0">
                        <a:buFont typeface="Arial" panose="020B0604020202020204" pitchFamily="34" charset="0"/>
                        <a:buNone/>
                      </a:pPr>
                      <a:endParaRPr lang="en-GB" sz="1400" kern="1200" dirty="0">
                        <a:solidFill>
                          <a:schemeClr val="tx1"/>
                        </a:solidFill>
                        <a:latin typeface="Calibri"/>
                        <a:ea typeface="+mn-ea"/>
                        <a:cs typeface="Calibri"/>
                      </a:endParaRPr>
                    </a:p>
                    <a:p>
                      <a:pPr marL="171450" indent="-171450" algn="l" defTabSz="1219170" rtl="0" eaLnBrk="1" latinLnBrk="0" hangingPunct="1">
                        <a:buFont typeface="Arial" panose="020B0604020202020204" pitchFamily="34" charset="0"/>
                        <a:buChar char="•"/>
                      </a:pPr>
                      <a:r>
                        <a:rPr lang="en-GB" sz="1400" kern="1200" dirty="0">
                          <a:solidFill>
                            <a:schemeClr val="tx1"/>
                          </a:solidFill>
                          <a:latin typeface="Calibri"/>
                          <a:ea typeface="+mn-ea"/>
                          <a:cs typeface="Calibri"/>
                        </a:rPr>
                        <a:t>All Workshop outputs have been published here: </a:t>
                      </a:r>
                      <a:r>
                        <a:rPr lang="en-GB" sz="1400" kern="1200" dirty="0">
                          <a:solidFill>
                            <a:schemeClr val="tx1"/>
                          </a:solidFill>
                          <a:latin typeface="Calibri"/>
                          <a:ea typeface="+mn-ea"/>
                          <a:cs typeface="Calibri"/>
                          <a:hlinkClick r:id="rId2">
                            <a:extLst>
                              <a:ext uri="{A12FA001-AC4F-418D-AE19-62706E023703}">
                                <ahyp:hlinkClr xmlns:ahyp="http://schemas.microsoft.com/office/drawing/2018/hyperlinkcolor" val="tx"/>
                              </a:ext>
                            </a:extLst>
                          </a:hlinkClick>
                        </a:rPr>
                        <a:t>https://www.xoserve.com/systems/contact-management-service/contact-management-service-cms-rebuild-project/</a:t>
                      </a:r>
                      <a:r>
                        <a:rPr lang="en-GB" sz="1400" kern="1200" dirty="0">
                          <a:solidFill>
                            <a:schemeClr val="tx1"/>
                          </a:solidFill>
                          <a:latin typeface="Calibri"/>
                          <a:ea typeface="+mn-ea"/>
                          <a:cs typeface="Calibri"/>
                        </a:rPr>
                        <a:t> </a:t>
                      </a:r>
                    </a:p>
                    <a:p>
                      <a:pPr marL="285750" indent="-285750">
                        <a:buFont typeface="Arial" panose="020B0604020202020204" pitchFamily="34" charset="0"/>
                        <a:buChar char="•"/>
                      </a:pPr>
                      <a:endParaRPr lang="en-GB" sz="1400" kern="1200" dirty="0">
                        <a:solidFill>
                          <a:schemeClr val="tx1"/>
                        </a:solidFill>
                        <a:latin typeface="Calibri"/>
                        <a:ea typeface="+mn-ea"/>
                        <a:cs typeface="Calibri"/>
                      </a:endParaRPr>
                    </a:p>
                    <a:p>
                      <a:pPr marL="171450" indent="-171450" algn="l" defTabSz="1219170" rtl="0" eaLnBrk="1" latinLnBrk="0" hangingPunct="1">
                        <a:buFont typeface="Arial" panose="020B0604020202020204" pitchFamily="34" charset="0"/>
                        <a:buChar char="•"/>
                      </a:pPr>
                      <a:r>
                        <a:rPr lang="en-GB" sz="1400" kern="1200" dirty="0">
                          <a:solidFill>
                            <a:schemeClr val="tx1"/>
                          </a:solidFill>
                          <a:latin typeface="Calibri"/>
                          <a:ea typeface="+mn-ea"/>
                          <a:cs typeface="Calibri"/>
                        </a:rPr>
                        <a:t>Potential Suppliers are being engaged to understand high level requirements to obtain figures and timescales for High Level Solution Options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3675100698"/>
              </p:ext>
            </p:extLst>
          </p:nvPr>
        </p:nvGraphicFramePr>
        <p:xfrm>
          <a:off x="6906761" y="5217528"/>
          <a:ext cx="4952159" cy="140208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a:solidFill>
                            <a:srgbClr val="000000"/>
                          </a:solidFill>
                          <a:effectLst/>
                          <a:latin typeface="Calibri"/>
                          <a:cs typeface="Calibri"/>
                        </a:rPr>
                        <a:t>Initial Workshops Completed</a:t>
                      </a:r>
                    </a:p>
                  </a:txBody>
                  <a:tcPr anchor="ctr"/>
                </a:tc>
                <a:tc>
                  <a:txBody>
                    <a:bodyPr/>
                    <a:lstStyle/>
                    <a:p>
                      <a:r>
                        <a:rPr lang="en-GB" sz="1400" b="0" dirty="0">
                          <a:solidFill>
                            <a:schemeClr val="bg1"/>
                          </a:solidFill>
                          <a:latin typeface="Calibri"/>
                          <a:cs typeface="Calibri"/>
                        </a:rPr>
                        <a:t>22/01/2021 </a:t>
                      </a:r>
                    </a:p>
                  </a:txBody>
                  <a:tcPr marL="121920" marR="121920" marT="60960" marB="60960">
                    <a:solidFill>
                      <a:srgbClr val="002060"/>
                    </a:solidFill>
                  </a:tcPr>
                </a:tc>
                <a:extLst>
                  <a:ext uri="{0D108BD9-81ED-4DB2-BD59-A6C34878D82A}">
                    <a16:rowId xmlns:a16="http://schemas.microsoft.com/office/drawing/2014/main" val="2024808289"/>
                  </a:ext>
                </a:extLst>
              </a:tr>
              <a:tr h="0">
                <a:tc>
                  <a:txBody>
                    <a:bodyPr/>
                    <a:lstStyle/>
                    <a:p>
                      <a:pPr algn="l" rtl="0" fontAlgn="base"/>
                      <a:r>
                        <a:rPr lang="de-DE" sz="1400" b="0" i="0">
                          <a:solidFill>
                            <a:srgbClr val="000000"/>
                          </a:solidFill>
                          <a:effectLst/>
                          <a:latin typeface="Calibri"/>
                          <a:cs typeface="Calibri"/>
                        </a:rPr>
                        <a:t>To Be Workshops Commence</a:t>
                      </a:r>
                      <a:endParaRPr lang="de-DE" sz="1400" b="0" i="0" err="1">
                        <a:solidFill>
                          <a:srgbClr val="000000"/>
                        </a:solidFill>
                        <a:effectLst/>
                        <a:latin typeface="Calibri" panose="020F0502020204030204" pitchFamily="34" charset="0"/>
                        <a:cs typeface="Calibri" panose="020F0502020204030204" pitchFamily="34" charset="0"/>
                      </a:endParaRPr>
                    </a:p>
                  </a:txBody>
                  <a:tcPr anchor="ctr"/>
                </a:tc>
                <a:tc>
                  <a:txBody>
                    <a:bodyPr/>
                    <a:lstStyle/>
                    <a:p>
                      <a:r>
                        <a:rPr lang="en-GB" sz="1400" dirty="0">
                          <a:solidFill>
                            <a:schemeClr val="bg1"/>
                          </a:solidFill>
                          <a:latin typeface="Calibri"/>
                          <a:cs typeface="Calibri"/>
                        </a:rPr>
                        <a:t>08/02/2021</a:t>
                      </a:r>
                    </a:p>
                  </a:txBody>
                  <a:tcPr marL="121920" marR="121920" marT="60960" marB="60960">
                    <a:solidFill>
                      <a:schemeClr val="tx2"/>
                    </a:solidFill>
                  </a:tcPr>
                </a:tc>
                <a:extLst>
                  <a:ext uri="{0D108BD9-81ED-4DB2-BD59-A6C34878D82A}">
                    <a16:rowId xmlns:a16="http://schemas.microsoft.com/office/drawing/2014/main" val="4077134293"/>
                  </a:ext>
                </a:extLst>
              </a:tr>
              <a:tr h="0">
                <a:tc>
                  <a:txBody>
                    <a:bodyPr/>
                    <a:lstStyle/>
                    <a:p>
                      <a:pPr algn="l" rtl="0" fontAlgn="base"/>
                      <a:r>
                        <a:rPr lang="en-US" sz="1400" b="0" i="0">
                          <a:solidFill>
                            <a:srgbClr val="000000"/>
                          </a:solidFill>
                          <a:effectLst/>
                          <a:latin typeface="Calibri"/>
                          <a:cs typeface="Calibri"/>
                        </a:rPr>
                        <a:t>HLSO – Target Date</a:t>
                      </a:r>
                    </a:p>
                  </a:txBody>
                  <a:tcPr anchor="ctr"/>
                </a:tc>
                <a:tc>
                  <a:txBody>
                    <a:bodyPr/>
                    <a:lstStyle/>
                    <a:p>
                      <a:r>
                        <a:rPr lang="en-GB" sz="1400" dirty="0">
                          <a:solidFill>
                            <a:schemeClr val="bg1"/>
                          </a:solidFill>
                          <a:latin typeface="Calibri"/>
                          <a:cs typeface="Calibri"/>
                        </a:rPr>
                        <a:t>April </a:t>
                      </a:r>
                    </a:p>
                  </a:txBody>
                  <a:tcPr marL="121920" marR="121920" marT="60960" marB="60960">
                    <a:solidFill>
                      <a:schemeClr val="accent3">
                        <a:lumMod val="75000"/>
                      </a:schemeClr>
                    </a:solidFill>
                  </a:tcPr>
                </a:tc>
                <a:extLst>
                  <a:ext uri="{0D108BD9-81ED-4DB2-BD59-A6C34878D82A}">
                    <a16:rowId xmlns:a16="http://schemas.microsoft.com/office/drawing/2014/main" val="2816802157"/>
                  </a:ext>
                </a:extLst>
              </a:tr>
            </a:tbl>
          </a:graphicData>
        </a:graphic>
      </p:graphicFrame>
      <p:graphicFrame>
        <p:nvGraphicFramePr>
          <p:cNvPr id="6" name="Table 5">
            <a:extLst>
              <a:ext uri="{FF2B5EF4-FFF2-40B4-BE49-F238E27FC236}">
                <a16:creationId xmlns:a16="http://schemas.microsoft.com/office/drawing/2014/main" id="{17A0C3EF-B82F-484D-BC09-9FE416453D4F}"/>
              </a:ext>
            </a:extLst>
          </p:cNvPr>
          <p:cNvGraphicFramePr>
            <a:graphicFrameLocks noGrp="1"/>
          </p:cNvGraphicFramePr>
          <p:nvPr>
            <p:extLst>
              <p:ext uri="{D42A27DB-BD31-4B8C-83A1-F6EECF244321}">
                <p14:modId xmlns:p14="http://schemas.microsoft.com/office/powerpoint/2010/main" val="1975277270"/>
              </p:ext>
            </p:extLst>
          </p:nvPr>
        </p:nvGraphicFramePr>
        <p:xfrm>
          <a:off x="6734176" y="898284"/>
          <a:ext cx="5257798" cy="4197591"/>
        </p:xfrm>
        <a:graphic>
          <a:graphicData uri="http://schemas.openxmlformats.org/drawingml/2006/table">
            <a:tbl>
              <a:tblPr firstRow="1" bandRow="1">
                <a:tableStyleId>{5C22544A-7EE6-4342-B048-85BDC9FD1C3A}</a:tableStyleId>
              </a:tblPr>
              <a:tblGrid>
                <a:gridCol w="5257798">
                  <a:extLst>
                    <a:ext uri="{9D8B030D-6E8A-4147-A177-3AD203B41FA5}">
                      <a16:colId xmlns:a16="http://schemas.microsoft.com/office/drawing/2014/main" val="429621566"/>
                    </a:ext>
                  </a:extLst>
                </a:gridCol>
              </a:tblGrid>
              <a:tr h="481937">
                <a:tc>
                  <a:txBody>
                    <a:bodyPr/>
                    <a:lstStyle/>
                    <a:p>
                      <a:r>
                        <a:rPr lang="en-GB" sz="1600">
                          <a:solidFill>
                            <a:schemeClr val="bg1"/>
                          </a:solidFill>
                        </a:rPr>
                        <a:t>Next Steps</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3715654">
                <a:tc>
                  <a:txBody>
                    <a:bodyPr/>
                    <a:lstStyle/>
                    <a:p>
                      <a:pPr marL="285750" indent="-285750">
                        <a:buFont typeface="Arial" panose="020B0604020202020204" pitchFamily="34" charset="0"/>
                        <a:buChar char="•"/>
                      </a:pPr>
                      <a:r>
                        <a:rPr lang="en-GB" sz="1400" kern="1200" dirty="0">
                          <a:solidFill>
                            <a:schemeClr val="tx1"/>
                          </a:solidFill>
                          <a:latin typeface="Calibri"/>
                          <a:ea typeface="+mn-ea"/>
                          <a:cs typeface="Calibri"/>
                        </a:rPr>
                        <a:t>Continue to refine the requirements as we develop the Ideal “To Be” Models</a:t>
                      </a:r>
                    </a:p>
                    <a:p>
                      <a:pPr marL="28575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Continue the Governance process to seek approval of design and solution at </a:t>
                      </a:r>
                    </a:p>
                    <a:p>
                      <a:pPr marL="895335" lvl="1" indent="-285750">
                        <a:buFont typeface="Arial" panose="020B0604020202020204" pitchFamily="34" charset="0"/>
                        <a:buChar char="•"/>
                      </a:pPr>
                      <a:r>
                        <a:rPr lang="en-GB" sz="1400" kern="1200" dirty="0">
                          <a:solidFill>
                            <a:schemeClr val="tx1"/>
                          </a:solidFill>
                          <a:latin typeface="Calibri"/>
                          <a:ea typeface="+mn-ea"/>
                          <a:cs typeface="Calibri"/>
                        </a:rPr>
                        <a:t>CoMC</a:t>
                      </a:r>
                    </a:p>
                    <a:p>
                      <a:pPr marL="894715" lvl="1" indent="-285750">
                        <a:buFont typeface="Arial" panose="020B0604020202020204" pitchFamily="34" charset="0"/>
                        <a:buChar char="•"/>
                      </a:pPr>
                      <a:r>
                        <a:rPr lang="en-GB" sz="1400" kern="1200" dirty="0" err="1">
                          <a:solidFill>
                            <a:schemeClr val="tx1"/>
                          </a:solidFill>
                          <a:latin typeface="Calibri"/>
                          <a:ea typeface="+mn-ea"/>
                          <a:cs typeface="Calibri"/>
                        </a:rPr>
                        <a:t>ChMC</a:t>
                      </a:r>
                      <a:endParaRPr lang="en-GB" sz="1400" kern="1200" dirty="0">
                        <a:solidFill>
                          <a:schemeClr val="tx1"/>
                        </a:solidFill>
                        <a:latin typeface="Calibri"/>
                        <a:ea typeface="+mn-ea"/>
                        <a:cs typeface="Calibri"/>
                      </a:endParaRPr>
                    </a:p>
                    <a:p>
                      <a:pPr marL="895335" lvl="1" indent="-285750">
                        <a:buFont typeface="Arial" panose="020B0604020202020204" pitchFamily="34" charset="0"/>
                        <a:buChar char="•"/>
                      </a:pPr>
                      <a:r>
                        <a:rPr lang="en-GB" sz="1400" kern="1200" dirty="0">
                          <a:solidFill>
                            <a:schemeClr val="tx1"/>
                          </a:solidFill>
                          <a:latin typeface="Calibri"/>
                          <a:ea typeface="+mn-ea"/>
                          <a:cs typeface="Calibri"/>
                        </a:rPr>
                        <a:t>DSG</a:t>
                      </a:r>
                    </a:p>
                    <a:p>
                      <a:pPr marL="895335" lvl="1"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Consider potential delivery methods along with any dependencies on other systems, it maybe that we have a two step delivery consisting of; front end for customers and then the </a:t>
                      </a:r>
                      <a:r>
                        <a:rPr lang="en-GB" sz="1400" kern="1200" dirty="0" err="1">
                          <a:solidFill>
                            <a:schemeClr val="tx1"/>
                          </a:solidFill>
                          <a:latin typeface="Calibri"/>
                          <a:ea typeface="+mn-ea"/>
                          <a:cs typeface="Calibri"/>
                        </a:rPr>
                        <a:t>UKLink</a:t>
                      </a:r>
                      <a:r>
                        <a:rPr lang="en-GB" sz="1400" kern="1200" dirty="0">
                          <a:solidFill>
                            <a:schemeClr val="tx1"/>
                          </a:solidFill>
                          <a:latin typeface="Calibri"/>
                          <a:ea typeface="+mn-ea"/>
                          <a:cs typeface="Calibri"/>
                        </a:rPr>
                        <a:t> integration post CSSC</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Approval of processes to remain in scope of CMS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ADF1A-A13A-4634-BD99-D16C5A76199C}"/>
              </a:ext>
            </a:extLst>
          </p:cNvPr>
          <p:cNvSpPr>
            <a:spLocks noGrp="1"/>
          </p:cNvSpPr>
          <p:nvPr>
            <p:ph type="title"/>
          </p:nvPr>
        </p:nvSpPr>
        <p:spPr/>
        <p:txBody>
          <a:bodyPr/>
          <a:lstStyle/>
          <a:p>
            <a:r>
              <a:rPr lang="en-GB" dirty="0"/>
              <a:t>CMS Governance Process</a:t>
            </a:r>
          </a:p>
        </p:txBody>
      </p:sp>
      <p:sp>
        <p:nvSpPr>
          <p:cNvPr id="4" name="Rectangle: Top Corners Rounded 3">
            <a:extLst>
              <a:ext uri="{FF2B5EF4-FFF2-40B4-BE49-F238E27FC236}">
                <a16:creationId xmlns:a16="http://schemas.microsoft.com/office/drawing/2014/main" id="{80FBAFA8-A576-4ACA-9260-73BE7E1749DE}"/>
              </a:ext>
            </a:extLst>
          </p:cNvPr>
          <p:cNvSpPr/>
          <p:nvPr/>
        </p:nvSpPr>
        <p:spPr>
          <a:xfrm>
            <a:off x="457200" y="942801"/>
            <a:ext cx="11299371" cy="457200"/>
          </a:xfrm>
          <a:prstGeom prst="round2Same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CMS Rebuild Project</a:t>
            </a:r>
          </a:p>
        </p:txBody>
      </p:sp>
      <p:sp>
        <p:nvSpPr>
          <p:cNvPr id="5" name="Rectangle 4">
            <a:extLst>
              <a:ext uri="{FF2B5EF4-FFF2-40B4-BE49-F238E27FC236}">
                <a16:creationId xmlns:a16="http://schemas.microsoft.com/office/drawing/2014/main" id="{B944F88C-9866-4942-AF24-913841E1829F}"/>
              </a:ext>
            </a:extLst>
          </p:cNvPr>
          <p:cNvSpPr/>
          <p:nvPr/>
        </p:nvSpPr>
        <p:spPr>
          <a:xfrm>
            <a:off x="1408339" y="1568114"/>
            <a:ext cx="1676400" cy="374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Capture</a:t>
            </a:r>
          </a:p>
        </p:txBody>
      </p:sp>
      <p:sp>
        <p:nvSpPr>
          <p:cNvPr id="6" name="Rectangle 5">
            <a:extLst>
              <a:ext uri="{FF2B5EF4-FFF2-40B4-BE49-F238E27FC236}">
                <a16:creationId xmlns:a16="http://schemas.microsoft.com/office/drawing/2014/main" id="{7179C7F0-D1F7-4070-8CCE-22F38EFBCFCD}"/>
              </a:ext>
            </a:extLst>
          </p:cNvPr>
          <p:cNvSpPr/>
          <p:nvPr/>
        </p:nvSpPr>
        <p:spPr>
          <a:xfrm>
            <a:off x="3590931" y="1568115"/>
            <a:ext cx="1676400" cy="374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Design</a:t>
            </a:r>
          </a:p>
        </p:txBody>
      </p:sp>
      <p:sp>
        <p:nvSpPr>
          <p:cNvPr id="7" name="Rectangle 6">
            <a:extLst>
              <a:ext uri="{FF2B5EF4-FFF2-40B4-BE49-F238E27FC236}">
                <a16:creationId xmlns:a16="http://schemas.microsoft.com/office/drawing/2014/main" id="{CBA805E9-F866-4428-9903-57F8674327E1}"/>
              </a:ext>
            </a:extLst>
          </p:cNvPr>
          <p:cNvSpPr/>
          <p:nvPr/>
        </p:nvSpPr>
        <p:spPr>
          <a:xfrm>
            <a:off x="6106885" y="1568114"/>
            <a:ext cx="1306285" cy="374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Build</a:t>
            </a:r>
          </a:p>
        </p:txBody>
      </p:sp>
      <p:sp>
        <p:nvSpPr>
          <p:cNvPr id="8" name="Rectangle 7">
            <a:extLst>
              <a:ext uri="{FF2B5EF4-FFF2-40B4-BE49-F238E27FC236}">
                <a16:creationId xmlns:a16="http://schemas.microsoft.com/office/drawing/2014/main" id="{0A5B47F5-931A-41B1-902C-5D69BA74F224}"/>
              </a:ext>
            </a:extLst>
          </p:cNvPr>
          <p:cNvSpPr/>
          <p:nvPr/>
        </p:nvSpPr>
        <p:spPr>
          <a:xfrm>
            <a:off x="7875825" y="1563644"/>
            <a:ext cx="1306285" cy="3900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Test</a:t>
            </a:r>
          </a:p>
        </p:txBody>
      </p:sp>
      <p:sp>
        <p:nvSpPr>
          <p:cNvPr id="9" name="Rectangle 8">
            <a:extLst>
              <a:ext uri="{FF2B5EF4-FFF2-40B4-BE49-F238E27FC236}">
                <a16:creationId xmlns:a16="http://schemas.microsoft.com/office/drawing/2014/main" id="{EE304034-6AFA-446D-B892-6A98D048A3B4}"/>
              </a:ext>
            </a:extLst>
          </p:cNvPr>
          <p:cNvSpPr/>
          <p:nvPr/>
        </p:nvSpPr>
        <p:spPr>
          <a:xfrm>
            <a:off x="9563106" y="1563644"/>
            <a:ext cx="1306285" cy="3900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Implement</a:t>
            </a:r>
          </a:p>
        </p:txBody>
      </p:sp>
      <p:sp>
        <p:nvSpPr>
          <p:cNvPr id="10" name="Flowchart: Process 9">
            <a:extLst>
              <a:ext uri="{FF2B5EF4-FFF2-40B4-BE49-F238E27FC236}">
                <a16:creationId xmlns:a16="http://schemas.microsoft.com/office/drawing/2014/main" id="{4932C5A9-0F21-4D73-B0EC-6EF8CE60F94F}"/>
              </a:ext>
            </a:extLst>
          </p:cNvPr>
          <p:cNvSpPr/>
          <p:nvPr/>
        </p:nvSpPr>
        <p:spPr>
          <a:xfrm>
            <a:off x="1443717" y="2146964"/>
            <a:ext cx="1605643" cy="1108057"/>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Dedicated Workshops for “As Is” and the “To be”- Customers registered for events and ratify the requirements in the ideal state</a:t>
            </a:r>
          </a:p>
        </p:txBody>
      </p:sp>
      <p:sp>
        <p:nvSpPr>
          <p:cNvPr id="11" name="Flowchart: Process 10">
            <a:extLst>
              <a:ext uri="{FF2B5EF4-FFF2-40B4-BE49-F238E27FC236}">
                <a16:creationId xmlns:a16="http://schemas.microsoft.com/office/drawing/2014/main" id="{4A59D5DB-D852-4384-956B-CB3A1F92BED7}"/>
              </a:ext>
            </a:extLst>
          </p:cNvPr>
          <p:cNvSpPr/>
          <p:nvPr/>
        </p:nvSpPr>
        <p:spPr>
          <a:xfrm>
            <a:off x="1443717" y="3564128"/>
            <a:ext cx="1570264"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Updates to DSG, </a:t>
            </a:r>
            <a:r>
              <a:rPr lang="en-GB" sz="1100" dirty="0" err="1">
                <a:solidFill>
                  <a:schemeClr val="tx1"/>
                </a:solidFill>
              </a:rPr>
              <a:t>ChMC</a:t>
            </a:r>
            <a:r>
              <a:rPr lang="en-GB" sz="1100" dirty="0">
                <a:solidFill>
                  <a:schemeClr val="tx1"/>
                </a:solidFill>
              </a:rPr>
              <a:t> and CoMC</a:t>
            </a:r>
          </a:p>
        </p:txBody>
      </p:sp>
      <p:sp>
        <p:nvSpPr>
          <p:cNvPr id="12" name="Flowchart: Process 11">
            <a:extLst>
              <a:ext uri="{FF2B5EF4-FFF2-40B4-BE49-F238E27FC236}">
                <a16:creationId xmlns:a16="http://schemas.microsoft.com/office/drawing/2014/main" id="{B880C00C-2C3D-40AA-8CB5-B46EAD2ADB9C}"/>
              </a:ext>
            </a:extLst>
          </p:cNvPr>
          <p:cNvSpPr/>
          <p:nvPr/>
        </p:nvSpPr>
        <p:spPr>
          <a:xfrm>
            <a:off x="1479095" y="4905574"/>
            <a:ext cx="1534886"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HLSO and Delivery Methodology Agreed at:</a:t>
            </a:r>
          </a:p>
          <a:p>
            <a:pPr algn="ctr"/>
            <a:r>
              <a:rPr lang="en-GB" sz="1100" dirty="0">
                <a:solidFill>
                  <a:schemeClr val="tx1"/>
                </a:solidFill>
              </a:rPr>
              <a:t>DSG</a:t>
            </a:r>
          </a:p>
          <a:p>
            <a:pPr algn="ctr"/>
            <a:r>
              <a:rPr lang="en-GB" sz="1100" dirty="0" err="1">
                <a:solidFill>
                  <a:schemeClr val="tx1"/>
                </a:solidFill>
              </a:rPr>
              <a:t>ChMC</a:t>
            </a:r>
            <a:endParaRPr lang="en-GB" sz="1100" dirty="0">
              <a:solidFill>
                <a:schemeClr val="tx1"/>
              </a:solidFill>
            </a:endParaRPr>
          </a:p>
          <a:p>
            <a:pPr algn="ctr"/>
            <a:r>
              <a:rPr lang="en-GB" sz="1100" dirty="0">
                <a:solidFill>
                  <a:schemeClr val="tx1"/>
                </a:solidFill>
              </a:rPr>
              <a:t>CoMC</a:t>
            </a:r>
          </a:p>
        </p:txBody>
      </p:sp>
      <p:sp>
        <p:nvSpPr>
          <p:cNvPr id="14" name="Flowchart: Process 13">
            <a:extLst>
              <a:ext uri="{FF2B5EF4-FFF2-40B4-BE49-F238E27FC236}">
                <a16:creationId xmlns:a16="http://schemas.microsoft.com/office/drawing/2014/main" id="{8C62EC45-C80A-4408-B557-C6D8FC90245F}"/>
              </a:ext>
            </a:extLst>
          </p:cNvPr>
          <p:cNvSpPr/>
          <p:nvPr/>
        </p:nvSpPr>
        <p:spPr>
          <a:xfrm>
            <a:off x="3661688" y="2146964"/>
            <a:ext cx="1534886" cy="113325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Dedicated CMS DSG Meetings to agree detailed design </a:t>
            </a:r>
          </a:p>
        </p:txBody>
      </p:sp>
      <p:sp>
        <p:nvSpPr>
          <p:cNvPr id="15" name="Flowchart: Process 14">
            <a:extLst>
              <a:ext uri="{FF2B5EF4-FFF2-40B4-BE49-F238E27FC236}">
                <a16:creationId xmlns:a16="http://schemas.microsoft.com/office/drawing/2014/main" id="{CAF2B61F-F771-4F72-91CC-CCB094337348}"/>
              </a:ext>
            </a:extLst>
          </p:cNvPr>
          <p:cNvSpPr/>
          <p:nvPr/>
        </p:nvSpPr>
        <p:spPr>
          <a:xfrm>
            <a:off x="3697745" y="3564128"/>
            <a:ext cx="1534886"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Approvals at </a:t>
            </a:r>
            <a:r>
              <a:rPr lang="en-GB" sz="1100" dirty="0" err="1">
                <a:solidFill>
                  <a:schemeClr val="tx1"/>
                </a:solidFill>
              </a:rPr>
              <a:t>ChMC</a:t>
            </a:r>
            <a:r>
              <a:rPr lang="en-GB" sz="1100" dirty="0">
                <a:solidFill>
                  <a:schemeClr val="tx1"/>
                </a:solidFill>
              </a:rPr>
              <a:t>, CoMC as required</a:t>
            </a:r>
          </a:p>
        </p:txBody>
      </p:sp>
      <p:sp>
        <p:nvSpPr>
          <p:cNvPr id="16" name="Flowchart: Process 15">
            <a:extLst>
              <a:ext uri="{FF2B5EF4-FFF2-40B4-BE49-F238E27FC236}">
                <a16:creationId xmlns:a16="http://schemas.microsoft.com/office/drawing/2014/main" id="{870988B9-FF3D-4B59-9FA8-CD7E77739F78}"/>
              </a:ext>
            </a:extLst>
          </p:cNvPr>
          <p:cNvSpPr/>
          <p:nvPr/>
        </p:nvSpPr>
        <p:spPr>
          <a:xfrm>
            <a:off x="3697745" y="4905575"/>
            <a:ext cx="1534886" cy="1069797"/>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Change Governance will be followed e.g. Change Packs</a:t>
            </a:r>
          </a:p>
        </p:txBody>
      </p:sp>
      <p:sp>
        <p:nvSpPr>
          <p:cNvPr id="17" name="Flowchart: Process 16">
            <a:extLst>
              <a:ext uri="{FF2B5EF4-FFF2-40B4-BE49-F238E27FC236}">
                <a16:creationId xmlns:a16="http://schemas.microsoft.com/office/drawing/2014/main" id="{D830B16F-ED51-4AE3-934E-608155A8E709}"/>
              </a:ext>
            </a:extLst>
          </p:cNvPr>
          <p:cNvSpPr/>
          <p:nvPr/>
        </p:nvSpPr>
        <p:spPr>
          <a:xfrm>
            <a:off x="6132737" y="2121763"/>
            <a:ext cx="4767935"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chemeClr val="tx1"/>
                </a:solidFill>
              </a:rPr>
              <a:t>Dedicated CMS DSG Meetings </a:t>
            </a:r>
            <a:r>
              <a:rPr lang="en-GB" sz="1100">
                <a:solidFill>
                  <a:schemeClr val="tx1"/>
                </a:solidFill>
              </a:rPr>
              <a:t>to ensure customers have visibility of Project progress and testing</a:t>
            </a:r>
            <a:endParaRPr lang="en-GB" sz="1100" dirty="0">
              <a:solidFill>
                <a:schemeClr val="tx1"/>
              </a:solidFill>
            </a:endParaRPr>
          </a:p>
        </p:txBody>
      </p:sp>
      <p:sp>
        <p:nvSpPr>
          <p:cNvPr id="20" name="Flowchart: Process 19">
            <a:extLst>
              <a:ext uri="{FF2B5EF4-FFF2-40B4-BE49-F238E27FC236}">
                <a16:creationId xmlns:a16="http://schemas.microsoft.com/office/drawing/2014/main" id="{D27AEF5A-578E-4757-827F-1586FAEC63C1}"/>
              </a:ext>
            </a:extLst>
          </p:cNvPr>
          <p:cNvSpPr/>
          <p:nvPr/>
        </p:nvSpPr>
        <p:spPr>
          <a:xfrm>
            <a:off x="6144999" y="3534462"/>
            <a:ext cx="4767935"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a:solidFill>
                  <a:schemeClr val="tx1"/>
                </a:solidFill>
              </a:rPr>
              <a:t>  Slots at </a:t>
            </a:r>
            <a:r>
              <a:rPr lang="en-GB" sz="1100" err="1">
                <a:solidFill>
                  <a:schemeClr val="tx1"/>
                </a:solidFill>
              </a:rPr>
              <a:t>ChMC</a:t>
            </a:r>
            <a:r>
              <a:rPr lang="en-GB" sz="1100" dirty="0">
                <a:solidFill>
                  <a:schemeClr val="tx1"/>
                </a:solidFill>
              </a:rPr>
              <a:t> for Updates and Change Packs</a:t>
            </a:r>
          </a:p>
          <a:p>
            <a:pPr algn="ctr"/>
            <a:endParaRPr lang="en-GB" sz="1100">
              <a:solidFill>
                <a:schemeClr val="tx1"/>
              </a:solidFill>
              <a:cs typeface="Arial"/>
            </a:endParaRPr>
          </a:p>
        </p:txBody>
      </p:sp>
      <p:sp>
        <p:nvSpPr>
          <p:cNvPr id="21" name="Flowchart: Process 20">
            <a:extLst>
              <a:ext uri="{FF2B5EF4-FFF2-40B4-BE49-F238E27FC236}">
                <a16:creationId xmlns:a16="http://schemas.microsoft.com/office/drawing/2014/main" id="{6A2FFF03-26B0-4316-BA80-6791F9BFD87E}"/>
              </a:ext>
            </a:extLst>
          </p:cNvPr>
          <p:cNvSpPr/>
          <p:nvPr/>
        </p:nvSpPr>
        <p:spPr>
          <a:xfrm>
            <a:off x="6144999" y="4905576"/>
            <a:ext cx="4767935" cy="1069798"/>
          </a:xfrm>
          <a:prstGeom prst="flowChartProcess">
            <a:avLst/>
          </a:prstGeom>
          <a:solidFill>
            <a:srgbClr val="B1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Slots at CoMC for Updates and Financial tracking</a:t>
            </a:r>
          </a:p>
        </p:txBody>
      </p:sp>
    </p:spTree>
    <p:extLst>
      <p:ext uri="{BB962C8B-B14F-4D97-AF65-F5344CB8AC3E}">
        <p14:creationId xmlns:p14="http://schemas.microsoft.com/office/powerpoint/2010/main" val="720860672"/>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11f1cc19-a6a2-4477-822b-8358f9edc374"/>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103fba77-31dd-4780-83f9-c54f26c3a260"/>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3133FC71-3DF9-4215-8FB1-A7BAD00AD0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4551</TotalTime>
  <Words>370</Words>
  <Application>Microsoft Office PowerPoint</Application>
  <PresentationFormat>Widescreen</PresentationFormat>
  <Paragraphs>55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1_Office Theme</vt:lpstr>
      <vt:lpstr>6.3 CMS Rebuild Update</vt:lpstr>
      <vt:lpstr>CMS Rebuild - Progress to date</vt:lpstr>
      <vt:lpstr>CMS Governance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Rachel Taggart</cp:lastModifiedBy>
  <cp:revision>57</cp:revision>
  <dcterms:created xsi:type="dcterms:W3CDTF">2020-12-03T15:59:13Z</dcterms:created>
  <dcterms:modified xsi:type="dcterms:W3CDTF">2021-03-01T10:16:58Z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ies>
</file>