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1998" r:id="rId6"/>
    <p:sldId id="27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8ACB6-DEBA-4503-8E71-A31AAB8599CB}" v="85" dt="2021-04-30T15:43:42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1EE8ACB6-DEBA-4503-8E71-A31AAB8599CB}"/>
    <pc:docChg chg="custSel modSld">
      <pc:chgData name="Rachel Taggart" userId="4f8aad94-55b7-4ba6-8498-7cad127c11eb" providerId="ADAL" clId="{1EE8ACB6-DEBA-4503-8E71-A31AAB8599CB}" dt="2021-04-30T15:43:42.689" v="84" actId="14100"/>
      <pc:docMkLst>
        <pc:docMk/>
      </pc:docMkLst>
      <pc:sldChg chg="addSp delSp modSp">
        <pc:chgData name="Rachel Taggart" userId="4f8aad94-55b7-4ba6-8498-7cad127c11eb" providerId="ADAL" clId="{1EE8ACB6-DEBA-4503-8E71-A31AAB8599CB}" dt="2021-04-30T15:43:42.689" v="84" actId="14100"/>
        <pc:sldMkLst>
          <pc:docMk/>
          <pc:sldMk cId="2019207848" sldId="276"/>
        </pc:sldMkLst>
        <pc:spChg chg="mod">
          <ac:chgData name="Rachel Taggart" userId="4f8aad94-55b7-4ba6-8498-7cad127c11eb" providerId="ADAL" clId="{1EE8ACB6-DEBA-4503-8E71-A31AAB8599CB}" dt="2021-04-30T14:36:38.361" v="31" actId="1076"/>
          <ac:spMkLst>
            <pc:docMk/>
            <pc:sldMk cId="2019207848" sldId="276"/>
            <ac:spMk id="2" creationId="{3D039978-F70A-4C74-8B7C-9E5DA1519EF0}"/>
          </ac:spMkLst>
        </pc:spChg>
        <pc:spChg chg="mod">
          <ac:chgData name="Rachel Taggart" userId="4f8aad94-55b7-4ba6-8498-7cad127c11eb" providerId="ADAL" clId="{1EE8ACB6-DEBA-4503-8E71-A31AAB8599CB}" dt="2021-04-30T15:35:48.860" v="56" actId="207"/>
          <ac:spMkLst>
            <pc:docMk/>
            <pc:sldMk cId="2019207848" sldId="276"/>
            <ac:spMk id="18" creationId="{80410ACA-A9A3-49A1-BFB9-17691BF13109}"/>
          </ac:spMkLst>
        </pc:spChg>
        <pc:spChg chg="mod">
          <ac:chgData name="Rachel Taggart" userId="4f8aad94-55b7-4ba6-8498-7cad127c11eb" providerId="ADAL" clId="{1EE8ACB6-DEBA-4503-8E71-A31AAB8599CB}" dt="2021-04-30T15:43:15.758" v="81" actId="20577"/>
          <ac:spMkLst>
            <pc:docMk/>
            <pc:sldMk cId="2019207848" sldId="276"/>
            <ac:spMk id="19" creationId="{D304EDCE-157B-4D96-AC58-B4C0BFB45B65}"/>
          </ac:spMkLst>
        </pc:spChg>
        <pc:spChg chg="mod">
          <ac:chgData name="Rachel Taggart" userId="4f8aad94-55b7-4ba6-8498-7cad127c11eb" providerId="ADAL" clId="{1EE8ACB6-DEBA-4503-8E71-A31AAB8599CB}" dt="2021-04-30T15:34:11.473" v="52" actId="207"/>
          <ac:spMkLst>
            <pc:docMk/>
            <pc:sldMk cId="2019207848" sldId="276"/>
            <ac:spMk id="20" creationId="{B7F32981-9BDE-45F1-8945-FBDB02C43671}"/>
          </ac:spMkLst>
        </pc:spChg>
        <pc:spChg chg="mod">
          <ac:chgData name="Rachel Taggart" userId="4f8aad94-55b7-4ba6-8498-7cad127c11eb" providerId="ADAL" clId="{1EE8ACB6-DEBA-4503-8E71-A31AAB8599CB}" dt="2021-04-30T08:52:00.587" v="2" actId="14100"/>
          <ac:spMkLst>
            <pc:docMk/>
            <pc:sldMk cId="2019207848" sldId="276"/>
            <ac:spMk id="32" creationId="{14E15DDA-19B8-4236-8ACC-6AAADE9DCEC5}"/>
          </ac:spMkLst>
        </pc:spChg>
        <pc:spChg chg="mod">
          <ac:chgData name="Rachel Taggart" userId="4f8aad94-55b7-4ba6-8498-7cad127c11eb" providerId="ADAL" clId="{1EE8ACB6-DEBA-4503-8E71-A31AAB8599CB}" dt="2021-04-30T08:52:00.587" v="2" actId="14100"/>
          <ac:spMkLst>
            <pc:docMk/>
            <pc:sldMk cId="2019207848" sldId="276"/>
            <ac:spMk id="38" creationId="{A543BBB4-E85C-4BDC-862E-856A4CD8D481}"/>
          </ac:spMkLst>
        </pc:spChg>
        <pc:spChg chg="mod">
          <ac:chgData name="Rachel Taggart" userId="4f8aad94-55b7-4ba6-8498-7cad127c11eb" providerId="ADAL" clId="{1EE8ACB6-DEBA-4503-8E71-A31AAB8599CB}" dt="2021-04-30T08:52:00.587" v="2" actId="14100"/>
          <ac:spMkLst>
            <pc:docMk/>
            <pc:sldMk cId="2019207848" sldId="276"/>
            <ac:spMk id="39" creationId="{AC37DC85-0266-4B68-8BEE-A637CF73A9C6}"/>
          </ac:spMkLst>
        </pc:spChg>
        <pc:spChg chg="del mod">
          <ac:chgData name="Rachel Taggart" userId="4f8aad94-55b7-4ba6-8498-7cad127c11eb" providerId="ADAL" clId="{1EE8ACB6-DEBA-4503-8E71-A31AAB8599CB}" dt="2021-04-30T15:32:18.972" v="50" actId="478"/>
          <ac:spMkLst>
            <pc:docMk/>
            <pc:sldMk cId="2019207848" sldId="276"/>
            <ac:spMk id="49" creationId="{AF71F871-B6B6-4EAB-8896-6F3F92D361CD}"/>
          </ac:spMkLst>
        </pc:spChg>
        <pc:spChg chg="del">
          <ac:chgData name="Rachel Taggart" userId="4f8aad94-55b7-4ba6-8498-7cad127c11eb" providerId="ADAL" clId="{1EE8ACB6-DEBA-4503-8E71-A31AAB8599CB}" dt="2021-04-30T15:37:19.705" v="57" actId="478"/>
          <ac:spMkLst>
            <pc:docMk/>
            <pc:sldMk cId="2019207848" sldId="276"/>
            <ac:spMk id="62" creationId="{4C9A263B-9CC2-4153-B0FB-30D455B02C63}"/>
          </ac:spMkLst>
        </pc:spChg>
        <pc:spChg chg="mod">
          <ac:chgData name="Rachel Taggart" userId="4f8aad94-55b7-4ba6-8498-7cad127c11eb" providerId="ADAL" clId="{1EE8ACB6-DEBA-4503-8E71-A31AAB8599CB}" dt="2021-04-30T15:39:15.716" v="75" actId="1076"/>
          <ac:spMkLst>
            <pc:docMk/>
            <pc:sldMk cId="2019207848" sldId="276"/>
            <ac:spMk id="74" creationId="{F9D14E8F-29D8-4763-A756-F4B99F088F23}"/>
          </ac:spMkLst>
        </pc:spChg>
        <pc:spChg chg="add mod">
          <ac:chgData name="Rachel Taggart" userId="4f8aad94-55b7-4ba6-8498-7cad127c11eb" providerId="ADAL" clId="{1EE8ACB6-DEBA-4503-8E71-A31AAB8599CB}" dt="2021-04-30T15:40:01.427" v="77" actId="207"/>
          <ac:spMkLst>
            <pc:docMk/>
            <pc:sldMk cId="2019207848" sldId="276"/>
            <ac:spMk id="75" creationId="{DAA44F42-64A9-43E2-A186-5EEBD8C545F3}"/>
          </ac:spMkLst>
        </pc:spChg>
        <pc:spChg chg="add mod">
          <ac:chgData name="Rachel Taggart" userId="4f8aad94-55b7-4ba6-8498-7cad127c11eb" providerId="ADAL" clId="{1EE8ACB6-DEBA-4503-8E71-A31AAB8599CB}" dt="2021-04-30T15:38:21.506" v="69" actId="20577"/>
          <ac:spMkLst>
            <pc:docMk/>
            <pc:sldMk cId="2019207848" sldId="276"/>
            <ac:spMk id="78" creationId="{681D1545-C857-46C9-A097-3D6A5FE333D5}"/>
          </ac:spMkLst>
        </pc:spChg>
        <pc:spChg chg="mod">
          <ac:chgData name="Rachel Taggart" userId="4f8aad94-55b7-4ba6-8498-7cad127c11eb" providerId="ADAL" clId="{1EE8ACB6-DEBA-4503-8E71-A31AAB8599CB}" dt="2021-04-30T08:52:00.587" v="2" actId="14100"/>
          <ac:spMkLst>
            <pc:docMk/>
            <pc:sldMk cId="2019207848" sldId="276"/>
            <ac:spMk id="80" creationId="{59233769-C974-44D3-9168-2B866113F4F3}"/>
          </ac:spMkLst>
        </pc:spChg>
        <pc:spChg chg="mod">
          <ac:chgData name="Rachel Taggart" userId="4f8aad94-55b7-4ba6-8498-7cad127c11eb" providerId="ADAL" clId="{1EE8ACB6-DEBA-4503-8E71-A31AAB8599CB}" dt="2021-04-30T08:52:49.382" v="6" actId="2711"/>
          <ac:spMkLst>
            <pc:docMk/>
            <pc:sldMk cId="2019207848" sldId="276"/>
            <ac:spMk id="81" creationId="{77C23BF2-E296-477C-BF67-AB2348F6F77A}"/>
          </ac:spMkLst>
        </pc:spChg>
        <pc:spChg chg="mod">
          <ac:chgData name="Rachel Taggart" userId="4f8aad94-55b7-4ba6-8498-7cad127c11eb" providerId="ADAL" clId="{1EE8ACB6-DEBA-4503-8E71-A31AAB8599CB}" dt="2021-04-30T08:52:49.382" v="6" actId="2711"/>
          <ac:spMkLst>
            <pc:docMk/>
            <pc:sldMk cId="2019207848" sldId="276"/>
            <ac:spMk id="82" creationId="{DA6A0777-15AF-491D-8996-C3FB4C43E1C7}"/>
          </ac:spMkLst>
        </pc:spChg>
        <pc:spChg chg="mod">
          <ac:chgData name="Rachel Taggart" userId="4f8aad94-55b7-4ba6-8498-7cad127c11eb" providerId="ADAL" clId="{1EE8ACB6-DEBA-4503-8E71-A31AAB8599CB}" dt="2021-04-30T15:39:19.874" v="76" actId="1076"/>
          <ac:spMkLst>
            <pc:docMk/>
            <pc:sldMk cId="2019207848" sldId="276"/>
            <ac:spMk id="90" creationId="{971963C0-4CF6-4D5A-9634-3F16B8C9981B}"/>
          </ac:spMkLst>
        </pc:spChg>
        <pc:spChg chg="add mod">
          <ac:chgData name="Rachel Taggart" userId="4f8aad94-55b7-4ba6-8498-7cad127c11eb" providerId="ADAL" clId="{1EE8ACB6-DEBA-4503-8E71-A31AAB8599CB}" dt="2021-04-30T15:38:50.246" v="73" actId="1076"/>
          <ac:spMkLst>
            <pc:docMk/>
            <pc:sldMk cId="2019207848" sldId="276"/>
            <ac:spMk id="93" creationId="{F715C7E6-2D71-4DA5-831E-180AA0A2DEBA}"/>
          </ac:spMkLst>
        </pc:spChg>
        <pc:spChg chg="add mod">
          <ac:chgData name="Rachel Taggart" userId="4f8aad94-55b7-4ba6-8498-7cad127c11eb" providerId="ADAL" clId="{1EE8ACB6-DEBA-4503-8E71-A31AAB8599CB}" dt="2021-04-30T15:43:42.689" v="84" actId="14100"/>
          <ac:spMkLst>
            <pc:docMk/>
            <pc:sldMk cId="2019207848" sldId="276"/>
            <ac:spMk id="94" creationId="{93B3F98B-B7A0-4BB2-A6D7-B060774001E2}"/>
          </ac:spMkLst>
        </pc:spChg>
        <pc:picChg chg="add mod">
          <ac:chgData name="Rachel Taggart" userId="4f8aad94-55b7-4ba6-8498-7cad127c11eb" providerId="ADAL" clId="{1EE8ACB6-DEBA-4503-8E71-A31AAB8599CB}" dt="2021-04-30T15:38:38.574" v="71" actId="1076"/>
          <ac:picMkLst>
            <pc:docMk/>
            <pc:sldMk cId="2019207848" sldId="276"/>
            <ac:picMk id="92" creationId="{EB4DC691-E14A-4364-8D0F-8AB9A3D69342}"/>
          </ac:picMkLst>
        </pc:picChg>
      </pc:sldChg>
      <pc:sldChg chg="addSp delSp modSp mod">
        <pc:chgData name="Rachel Taggart" userId="4f8aad94-55b7-4ba6-8498-7cad127c11eb" providerId="ADAL" clId="{1EE8ACB6-DEBA-4503-8E71-A31AAB8599CB}" dt="2021-04-30T15:12:30.722" v="45" actId="207"/>
        <pc:sldMkLst>
          <pc:docMk/>
          <pc:sldMk cId="2040125249" sldId="1998"/>
        </pc:sldMkLst>
        <pc:graphicFrameChg chg="del">
          <ac:chgData name="Rachel Taggart" userId="4f8aad94-55b7-4ba6-8498-7cad127c11eb" providerId="ADAL" clId="{1EE8ACB6-DEBA-4503-8E71-A31AAB8599CB}" dt="2021-04-30T13:50:17.061" v="16" actId="478"/>
          <ac:graphicFrameMkLst>
            <pc:docMk/>
            <pc:sldMk cId="2040125249" sldId="1998"/>
            <ac:graphicFrameMk id="4" creationId="{0BFA89CD-E51C-49A4-AA25-2F2FB2EC4737}"/>
          </ac:graphicFrameMkLst>
        </pc:graphicFrameChg>
        <pc:graphicFrameChg chg="add mod">
          <ac:chgData name="Rachel Taggart" userId="4f8aad94-55b7-4ba6-8498-7cad127c11eb" providerId="ADAL" clId="{1EE8ACB6-DEBA-4503-8E71-A31AAB8599CB}" dt="2021-04-30T13:51:04.877" v="18" actId="1076"/>
          <ac:graphicFrameMkLst>
            <pc:docMk/>
            <pc:sldMk cId="2040125249" sldId="1998"/>
            <ac:graphicFrameMk id="5" creationId="{5CADB8F9-7DE0-4B50-A9A0-9E41E06E4C2A}"/>
          </ac:graphicFrameMkLst>
        </pc:graphicFrameChg>
        <pc:graphicFrameChg chg="del">
          <ac:chgData name="Rachel Taggart" userId="4f8aad94-55b7-4ba6-8498-7cad127c11eb" providerId="ADAL" clId="{1EE8ACB6-DEBA-4503-8E71-A31AAB8599CB}" dt="2021-04-30T13:48:32.078" v="7" actId="478"/>
          <ac:graphicFrameMkLst>
            <pc:docMk/>
            <pc:sldMk cId="2040125249" sldId="1998"/>
            <ac:graphicFrameMk id="6" creationId="{EBB33185-1A26-4927-9BE7-51CC2DD6B684}"/>
          </ac:graphicFrameMkLst>
        </pc:graphicFrameChg>
        <pc:graphicFrameChg chg="del mod">
          <ac:chgData name="Rachel Taggart" userId="4f8aad94-55b7-4ba6-8498-7cad127c11eb" providerId="ADAL" clId="{1EE8ACB6-DEBA-4503-8E71-A31AAB8599CB}" dt="2021-04-30T14:59:16.674" v="32" actId="478"/>
          <ac:graphicFrameMkLst>
            <pc:docMk/>
            <pc:sldMk cId="2040125249" sldId="1998"/>
            <ac:graphicFrameMk id="8" creationId="{5F8B6B86-99A7-4021-B7D2-D91686F0B9B7}"/>
          </ac:graphicFrameMkLst>
        </pc:graphicFrameChg>
        <pc:graphicFrameChg chg="del">
          <ac:chgData name="Rachel Taggart" userId="4f8aad94-55b7-4ba6-8498-7cad127c11eb" providerId="ADAL" clId="{1EE8ACB6-DEBA-4503-8E71-A31AAB8599CB}" dt="2021-04-30T15:11:54.204" v="39" actId="478"/>
          <ac:graphicFrameMkLst>
            <pc:docMk/>
            <pc:sldMk cId="2040125249" sldId="1998"/>
            <ac:graphicFrameMk id="9" creationId="{C72A53AA-5812-45AA-B821-2B285A1086AE}"/>
          </ac:graphicFrameMkLst>
        </pc:graphicFrameChg>
        <pc:graphicFrameChg chg="add mod">
          <ac:chgData name="Rachel Taggart" userId="4f8aad94-55b7-4ba6-8498-7cad127c11eb" providerId="ADAL" clId="{1EE8ACB6-DEBA-4503-8E71-A31AAB8599CB}" dt="2021-04-30T14:59:58.505" v="38" actId="14100"/>
          <ac:graphicFrameMkLst>
            <pc:docMk/>
            <pc:sldMk cId="2040125249" sldId="1998"/>
            <ac:graphicFrameMk id="10" creationId="{EBB33185-1A26-4927-9BE7-51CC2DD6B684}"/>
          </ac:graphicFrameMkLst>
        </pc:graphicFrameChg>
        <pc:graphicFrameChg chg="add mod">
          <ac:chgData name="Rachel Taggart" userId="4f8aad94-55b7-4ba6-8498-7cad127c11eb" providerId="ADAL" clId="{1EE8ACB6-DEBA-4503-8E71-A31AAB8599CB}" dt="2021-04-30T14:59:41.074" v="37" actId="1076"/>
          <ac:graphicFrameMkLst>
            <pc:docMk/>
            <pc:sldMk cId="2040125249" sldId="1998"/>
            <ac:graphicFrameMk id="11" creationId="{5F8B6B86-99A7-4021-B7D2-D91686F0B9B7}"/>
          </ac:graphicFrameMkLst>
        </pc:graphicFrameChg>
        <pc:graphicFrameChg chg="add mod">
          <ac:chgData name="Rachel Taggart" userId="4f8aad94-55b7-4ba6-8498-7cad127c11eb" providerId="ADAL" clId="{1EE8ACB6-DEBA-4503-8E71-A31AAB8599CB}" dt="2021-04-30T15:12:30.722" v="45" actId="207"/>
          <ac:graphicFrameMkLst>
            <pc:docMk/>
            <pc:sldMk cId="2040125249" sldId="1998"/>
            <ac:graphicFrameMk id="12" creationId="{F6AA795A-C587-4022-A089-5AAC31FD3C6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.sharepoint.com/sites/DSCIndustryPaper/Change%20Management%20Committee/2021/May/Section%202%20DSC%20Change%20Budget%20&amp;%20Horizon%20Planning/Change%20Pipelin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Pipeline.xlsx]Current Period Change!PivotTable3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Change'!$J$3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Change'!$I$4:$I$8</c:f>
              <c:strCache>
                <c:ptCount val="4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  <c:pt idx="3">
                  <c:v>Solution Consultation</c:v>
                </c:pt>
              </c:strCache>
            </c:strRef>
          </c:cat>
          <c:val>
            <c:numRef>
              <c:f>'Current Period Change'!$J$4:$J$8</c:f>
              <c:numCache>
                <c:formatCode>General</c:formatCode>
                <c:ptCount val="4"/>
                <c:pt idx="0">
                  <c:v>26</c:v>
                </c:pt>
                <c:pt idx="1">
                  <c:v>3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D4-4AB9-A8B5-0F70FEC06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Pipeline.xlsx]In Delivery!PivotTable4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/>
          </a:solidFill>
          <a:ln>
            <a:noFill/>
          </a:ln>
          <a:effectLst/>
        </c:spPr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DE-4379-AF27-F199BF80ED0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DE-4379-AF27-F199BF80ED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 Delivery'!$I$7:$I$15</c:f>
              <c:multiLvlStrCache>
                <c:ptCount val="6"/>
                <c:lvl>
                  <c:pt idx="0">
                    <c:v>Ready for delivery</c:v>
                  </c:pt>
                  <c:pt idx="1">
                    <c:v>Standalone</c:v>
                  </c:pt>
                  <c:pt idx="2">
                    <c:v>CSSC</c:v>
                  </c:pt>
                  <c:pt idx="3">
                    <c:v>Jun 21</c:v>
                  </c:pt>
                  <c:pt idx="4">
                    <c:v>Nov 21</c:v>
                  </c:pt>
                  <c:pt idx="5">
                    <c:v>Standalone</c:v>
                  </c:pt>
                </c:lvl>
                <c:lvl>
                  <c:pt idx="0">
                    <c:v>Awaiting Delivery</c:v>
                  </c:pt>
                  <c:pt idx="2">
                    <c:v>In Delivery</c:v>
                  </c:pt>
                </c:lvl>
              </c:multiLvlStrCache>
            </c:multiLvlStrRef>
          </c:cat>
          <c:val>
            <c:numRef>
              <c:f>'In Delivery'!$J$7:$J$15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DE-4379-AF27-F199BF80E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Pipeline.xlsx]Period updates!PivotTable5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Changes From Last Period</a:t>
            </a:r>
            <a:endParaRPr lang="en-GB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updates'!$B$14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0F-4C70-9B34-67D45A01FFB7}"/>
              </c:ext>
            </c:extLst>
          </c:dPt>
          <c:dPt>
            <c:idx val="1"/>
            <c:bubble3D val="0"/>
            <c:spPr>
              <a:solidFill>
                <a:srgbClr val="F5835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0F-4C70-9B34-67D45A01FFB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0F-4C70-9B34-67D45A01FFB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00F-4C70-9B34-67D45A01FF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updates'!$A$15:$A$19</c:f>
              <c:strCache>
                <c:ptCount val="4"/>
                <c:pt idx="0">
                  <c:v>New</c:v>
                </c:pt>
                <c:pt idx="1">
                  <c:v>Rejected by Ofgem</c:v>
                </c:pt>
                <c:pt idx="2">
                  <c:v>MOD to be  implemented</c:v>
                </c:pt>
                <c:pt idx="3">
                  <c:v>Change Implemented</c:v>
                </c:pt>
              </c:strCache>
            </c:strRef>
          </c:cat>
          <c:val>
            <c:numRef>
              <c:f>'Period updates'!$B$15:$B$19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0F-4C70-9B34-67D45A01F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8" y="260494"/>
            <a:ext cx="4691063" cy="47705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280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8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6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Excel_Worksheet1.xlsx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2.2 – 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5413152" y="4466264"/>
            <a:ext cx="25133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83062"/>
              </p:ext>
            </p:extLst>
          </p:nvPr>
        </p:nvGraphicFramePr>
        <p:xfrm>
          <a:off x="150804" y="759661"/>
          <a:ext cx="4570095" cy="1812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ADB8F9-7DE0-4B50-A9A0-9E41E06E4C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251734"/>
              </p:ext>
            </p:extLst>
          </p:nvPr>
        </p:nvGraphicFramePr>
        <p:xfrm>
          <a:off x="7931187" y="4229256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ADB8F9-7DE0-4B50-A9A0-9E41E06E4C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31187" y="4229256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189148"/>
              </p:ext>
            </p:extLst>
          </p:nvPr>
        </p:nvGraphicFramePr>
        <p:xfrm>
          <a:off x="63795" y="2654842"/>
          <a:ext cx="5114304" cy="222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268334"/>
              </p:ext>
            </p:extLst>
          </p:nvPr>
        </p:nvGraphicFramePr>
        <p:xfrm>
          <a:off x="5413152" y="902784"/>
          <a:ext cx="3570202" cy="248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04012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5621" y="64684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2020-2022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1EEF71A9-3459-4398-9E96-C8B48BB80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86370"/>
              </p:ext>
            </p:extLst>
          </p:nvPr>
        </p:nvGraphicFramePr>
        <p:xfrm>
          <a:off x="0" y="447620"/>
          <a:ext cx="8266324" cy="451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43">
                  <a:extLst>
                    <a:ext uri="{9D8B030D-6E8A-4147-A177-3AD203B41FA5}">
                      <a16:colId xmlns:a16="http://schemas.microsoft.com/office/drawing/2014/main" val="389206458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02651076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79659131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99883472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82799706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20586900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26710848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107269484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65630327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0769496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379636612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86597783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57112069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19654871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403591048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248103585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44201658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168474325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0945377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60685146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068492204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15006790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59581861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59753554"/>
                    </a:ext>
                  </a:extLst>
                </a:gridCol>
                <a:gridCol w="311529">
                  <a:extLst>
                    <a:ext uri="{9D8B030D-6E8A-4147-A177-3AD203B41FA5}">
                      <a16:colId xmlns:a16="http://schemas.microsoft.com/office/drawing/2014/main" val="1360792266"/>
                    </a:ext>
                  </a:extLst>
                </a:gridCol>
              </a:tblGrid>
              <a:tr h="25731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53736"/>
                  </a:ext>
                </a:extLst>
              </a:tr>
              <a:tr h="37991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58045"/>
                  </a:ext>
                </a:extLst>
              </a:tr>
              <a:tr h="894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Minor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927043025"/>
                  </a:ext>
                </a:extLst>
              </a:tr>
              <a:tr h="789446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Major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795437498"/>
                  </a:ext>
                </a:extLst>
              </a:tr>
              <a:tr h="52707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CSSC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3157425213"/>
                  </a:ext>
                </a:extLst>
              </a:tr>
              <a:tr h="166703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Standalone Change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58796711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44DE2A5-3D7C-43E8-BE35-7BE15B9AF676}"/>
              </a:ext>
            </a:extLst>
          </p:cNvPr>
          <p:cNvSpPr txBox="1"/>
          <p:nvPr/>
        </p:nvSpPr>
        <p:spPr>
          <a:xfrm>
            <a:off x="997389" y="2018433"/>
            <a:ext cx="2699449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June 2021 	                             (DBTI + PIS/Closedown)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410ACA-A9A3-49A1-BFB9-17691BF13109}"/>
              </a:ext>
            </a:extLst>
          </p:cNvPr>
          <p:cNvSpPr txBox="1"/>
          <p:nvPr/>
        </p:nvSpPr>
        <p:spPr>
          <a:xfrm>
            <a:off x="996809" y="2262289"/>
            <a:ext cx="1350306" cy="199927"/>
          </a:xfrm>
          <a:prstGeom prst="rect">
            <a:avLst/>
          </a:prstGeom>
          <a:solidFill>
            <a:srgbClr val="FFBF0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2021 Analysis / 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04EDCE-157B-4D96-AC58-B4C0BFB45B65}"/>
              </a:ext>
            </a:extLst>
          </p:cNvPr>
          <p:cNvSpPr txBox="1"/>
          <p:nvPr/>
        </p:nvSpPr>
        <p:spPr>
          <a:xfrm>
            <a:off x="2382252" y="2253569"/>
            <a:ext cx="2929965" cy="199927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November 2021 Build/Test	Implement/PIS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F32981-9BDE-45F1-8945-FBDB02C43671}"/>
              </a:ext>
            </a:extLst>
          </p:cNvPr>
          <p:cNvSpPr txBox="1"/>
          <p:nvPr/>
        </p:nvSpPr>
        <p:spPr>
          <a:xfrm>
            <a:off x="968215" y="1094153"/>
            <a:ext cx="1350306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chemeClr val="bg1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chemeClr val="bg1"/>
                </a:solidFill>
                <a:latin typeface="Poppins Medium"/>
              </a:rPr>
              <a:t> 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F7A9E5-1675-4668-A89C-A6CD5319BEEE}"/>
              </a:ext>
            </a:extLst>
          </p:cNvPr>
          <p:cNvSpPr txBox="1"/>
          <p:nvPr/>
        </p:nvSpPr>
        <p:spPr>
          <a:xfrm>
            <a:off x="2261070" y="1339935"/>
            <a:ext cx="106548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8E35E8-76DF-4B34-A104-1458412F3730}"/>
              </a:ext>
            </a:extLst>
          </p:cNvPr>
          <p:cNvSpPr txBox="1"/>
          <p:nvPr/>
        </p:nvSpPr>
        <p:spPr>
          <a:xfrm>
            <a:off x="3178500" y="1557987"/>
            <a:ext cx="119411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 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7BEAB5-3257-4673-B968-870CBF43386A}"/>
              </a:ext>
            </a:extLst>
          </p:cNvPr>
          <p:cNvSpPr txBox="1"/>
          <p:nvPr/>
        </p:nvSpPr>
        <p:spPr>
          <a:xfrm>
            <a:off x="4372612" y="1767448"/>
            <a:ext cx="1141591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MiR 12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4F9FDB-1AAB-4D64-B414-C2C74BFCFABF}"/>
              </a:ext>
            </a:extLst>
          </p:cNvPr>
          <p:cNvSpPr txBox="1"/>
          <p:nvPr/>
        </p:nvSpPr>
        <p:spPr>
          <a:xfrm>
            <a:off x="966681" y="3036600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Regression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52F737-19F5-4306-9F26-6ECD86F745DB}"/>
              </a:ext>
            </a:extLst>
          </p:cNvPr>
          <p:cNvSpPr txBox="1"/>
          <p:nvPr/>
        </p:nvSpPr>
        <p:spPr>
          <a:xfrm>
            <a:off x="1839183" y="3034682"/>
            <a:ext cx="2699450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EXTERNAL(MT/UEPT/E2E/Defect </a:t>
            </a:r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Mgmt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0BE5C2-A34F-4B00-BB00-7E4BD3706B0E}"/>
              </a:ext>
            </a:extLst>
          </p:cNvPr>
          <p:cNvSpPr txBox="1"/>
          <p:nvPr/>
        </p:nvSpPr>
        <p:spPr>
          <a:xfrm>
            <a:off x="4542355" y="3038679"/>
            <a:ext cx="63520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 Planning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4C94C9-4BBA-4F72-B124-F7C373F5A1AE}"/>
              </a:ext>
            </a:extLst>
          </p:cNvPr>
          <p:cNvSpPr txBox="1"/>
          <p:nvPr/>
        </p:nvSpPr>
        <p:spPr>
          <a:xfrm>
            <a:off x="5176157" y="3038679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Transition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6D00FA-20EE-4DF3-950D-EBC0B3503E1C}"/>
              </a:ext>
            </a:extLst>
          </p:cNvPr>
          <p:cNvSpPr txBox="1"/>
          <p:nvPr/>
        </p:nvSpPr>
        <p:spPr>
          <a:xfrm>
            <a:off x="6035723" y="3038679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Go Live Range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7FF8F8-AD54-4C7F-B67E-9F82867C06ED}"/>
              </a:ext>
            </a:extLst>
          </p:cNvPr>
          <p:cNvSpPr txBox="1"/>
          <p:nvPr/>
        </p:nvSpPr>
        <p:spPr>
          <a:xfrm>
            <a:off x="6908225" y="3038679"/>
            <a:ext cx="117576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PIS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EB1EFA-7F9A-4F9B-8C4E-1AFCE183A964}"/>
              </a:ext>
            </a:extLst>
          </p:cNvPr>
          <p:cNvSpPr txBox="1"/>
          <p:nvPr/>
        </p:nvSpPr>
        <p:spPr>
          <a:xfrm>
            <a:off x="2479420" y="3712129"/>
            <a:ext cx="5493434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Retro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952104" y="3562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3280"/>
            <a:r>
              <a:rPr lang="en-GB" sz="799" b="1" dirty="0">
                <a:solidFill>
                  <a:schemeClr val="bg1"/>
                </a:solidFill>
                <a:latin typeface="Poppins Medium"/>
              </a:rPr>
              <a:t>Key</a:t>
            </a:r>
            <a:r>
              <a:rPr lang="en-GB" sz="799" dirty="0">
                <a:solidFill>
                  <a:schemeClr val="bg1"/>
                </a:solidFill>
                <a:latin typeface="Poppins Medium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972854" y="3771300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700" dirty="0">
                <a:solidFill>
                  <a:srgbClr val="1E1246"/>
                </a:solidFill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972854" y="4005191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700" dirty="0">
                <a:solidFill>
                  <a:srgbClr val="1E1246"/>
                </a:solidFill>
              </a:rPr>
              <a:t>Potential Activity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62F7A7-3F03-46F4-B2B1-01026E47C781}"/>
              </a:ext>
            </a:extLst>
          </p:cNvPr>
          <p:cNvSpPr txBox="1"/>
          <p:nvPr/>
        </p:nvSpPr>
        <p:spPr>
          <a:xfrm>
            <a:off x="1260364" y="2787291"/>
            <a:ext cx="1039063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21 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FA193A-D588-4691-BF38-E3641A27F58A}"/>
              </a:ext>
            </a:extLst>
          </p:cNvPr>
          <p:cNvSpPr txBox="1"/>
          <p:nvPr/>
        </p:nvSpPr>
        <p:spPr>
          <a:xfrm>
            <a:off x="5656372" y="2514411"/>
            <a:ext cx="259907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November 2022 Build/Test/Implement/PIS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EEFC6B-8D29-4DCA-9AD3-EF8937E6A38F}"/>
              </a:ext>
            </a:extLst>
          </p:cNvPr>
          <p:cNvSpPr txBox="1"/>
          <p:nvPr/>
        </p:nvSpPr>
        <p:spPr>
          <a:xfrm>
            <a:off x="4103199" y="2517874"/>
            <a:ext cx="1553173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2022 Analysis /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E0C08B4-04B6-45E0-A1E3-90885683DFF2}"/>
              </a:ext>
            </a:extLst>
          </p:cNvPr>
          <p:cNvSpPr/>
          <p:nvPr/>
        </p:nvSpPr>
        <p:spPr>
          <a:xfrm>
            <a:off x="960654" y="3331028"/>
            <a:ext cx="375948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CDE3203-460F-4CC6-8BDD-546265D6CFA3}"/>
              </a:ext>
            </a:extLst>
          </p:cNvPr>
          <p:cNvSpPr/>
          <p:nvPr/>
        </p:nvSpPr>
        <p:spPr>
          <a:xfrm>
            <a:off x="1315944" y="3331028"/>
            <a:ext cx="326451" cy="257841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5146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0BCF1A2-A987-44E9-AF91-894165E2ACA5}"/>
              </a:ext>
            </a:extLst>
          </p:cNvPr>
          <p:cNvSpPr/>
          <p:nvPr/>
        </p:nvSpPr>
        <p:spPr>
          <a:xfrm>
            <a:off x="1875214" y="3328181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5038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DEB039D-ADCD-453E-83D8-74A039FE56DD}"/>
              </a:ext>
            </a:extLst>
          </p:cNvPr>
          <p:cNvSpPr/>
          <p:nvPr/>
        </p:nvSpPr>
        <p:spPr>
          <a:xfrm>
            <a:off x="2832378" y="3329963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5120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57FA9A-4E69-4D22-82C3-2180A96F242B}"/>
              </a:ext>
            </a:extLst>
          </p:cNvPr>
          <p:cNvSpPr txBox="1"/>
          <p:nvPr/>
        </p:nvSpPr>
        <p:spPr>
          <a:xfrm>
            <a:off x="2628002" y="3987718"/>
            <a:ext cx="297564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XOS CF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96E898A-A3F0-4D97-8CCB-FD103A986E93}"/>
              </a:ext>
            </a:extLst>
          </p:cNvPr>
          <p:cNvSpPr txBox="1"/>
          <p:nvPr/>
        </p:nvSpPr>
        <p:spPr>
          <a:xfrm>
            <a:off x="1899691" y="4237751"/>
            <a:ext cx="375095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PAC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C214243-4962-4AF1-8328-869FC94D3AA5}"/>
              </a:ext>
            </a:extLst>
          </p:cNvPr>
          <p:cNvSpPr/>
          <p:nvPr/>
        </p:nvSpPr>
        <p:spPr>
          <a:xfrm>
            <a:off x="4184735" y="3056735"/>
            <a:ext cx="375172" cy="167892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02DC96-7427-43A0-94C6-FF7208D0C9B8}"/>
              </a:ext>
            </a:extLst>
          </p:cNvPr>
          <p:cNvSpPr txBox="1"/>
          <p:nvPr/>
        </p:nvSpPr>
        <p:spPr>
          <a:xfrm>
            <a:off x="1703973" y="2065416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7096EECB-E329-489E-A50A-4E9E12204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838" y="2001103"/>
            <a:ext cx="365792" cy="21947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C67A5694-7728-4329-86AD-48DFA6CE5359}"/>
              </a:ext>
            </a:extLst>
          </p:cNvPr>
          <p:cNvSpPr txBox="1"/>
          <p:nvPr/>
        </p:nvSpPr>
        <p:spPr>
          <a:xfrm>
            <a:off x="3917112" y="205038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A50E6D27-63F2-471F-A2FA-E12B43DF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902" y="2246601"/>
            <a:ext cx="365792" cy="21947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AA4A966A-9033-4D10-9CB7-E7DDFB6A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40" y="2236951"/>
            <a:ext cx="365792" cy="21947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CF1B4EE6-3C44-4FD1-91C9-45E24B98D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447" y="1340089"/>
            <a:ext cx="365792" cy="21947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7E728E9-3326-4CED-8393-E29311EF82FC}"/>
              </a:ext>
            </a:extLst>
          </p:cNvPr>
          <p:cNvSpPr txBox="1"/>
          <p:nvPr/>
        </p:nvSpPr>
        <p:spPr>
          <a:xfrm>
            <a:off x="1868095" y="140447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6AEB19-505D-49D4-BDE7-EE2E5FDD40EE}"/>
              </a:ext>
            </a:extLst>
          </p:cNvPr>
          <p:cNvSpPr txBox="1"/>
          <p:nvPr/>
        </p:nvSpPr>
        <p:spPr>
          <a:xfrm>
            <a:off x="5306437" y="233561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5566BA14-0DAA-4BB2-824B-21E2FBA35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531" y="1085973"/>
            <a:ext cx="365792" cy="21947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EE13D4FF-22C8-406F-8850-75D203BB084C}"/>
              </a:ext>
            </a:extLst>
          </p:cNvPr>
          <p:cNvSpPr txBox="1"/>
          <p:nvPr/>
        </p:nvSpPr>
        <p:spPr>
          <a:xfrm>
            <a:off x="2318178" y="114980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661DBB9B-214D-4418-A5D9-D6E31D27B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513" y="1537818"/>
            <a:ext cx="365792" cy="21947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FB4F2D3-7CF2-4CD3-86AB-87CFB42AA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604" y="1563008"/>
            <a:ext cx="365792" cy="21947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F33C72FB-6608-4EB9-BDFF-1C0636622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163" y="1740317"/>
            <a:ext cx="365792" cy="21947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BAF8615D-EE9A-4DCD-85D3-32D738225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413" y="1772617"/>
            <a:ext cx="365792" cy="21947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18F464A4-028B-4701-844A-04F3E6BDAA9B}"/>
              </a:ext>
            </a:extLst>
          </p:cNvPr>
          <p:cNvSpPr txBox="1"/>
          <p:nvPr/>
        </p:nvSpPr>
        <p:spPr>
          <a:xfrm>
            <a:off x="2757495" y="1616192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5F7561-6C7D-4F55-AD32-C3EE08394A8C}"/>
              </a:ext>
            </a:extLst>
          </p:cNvPr>
          <p:cNvSpPr txBox="1"/>
          <p:nvPr/>
        </p:nvSpPr>
        <p:spPr>
          <a:xfrm>
            <a:off x="3890782" y="182941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579FFE-1238-44CC-8D9F-5C4EAF4D7765}"/>
              </a:ext>
            </a:extLst>
          </p:cNvPr>
          <p:cNvSpPr txBox="1"/>
          <p:nvPr/>
        </p:nvSpPr>
        <p:spPr>
          <a:xfrm>
            <a:off x="5650647" y="181112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DEC0E7B-0361-46F4-9E41-5F51D65CB952}"/>
              </a:ext>
            </a:extLst>
          </p:cNvPr>
          <p:cNvSpPr txBox="1"/>
          <p:nvPr/>
        </p:nvSpPr>
        <p:spPr>
          <a:xfrm>
            <a:off x="4458804" y="1595184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D14E8F-29D8-4763-A756-F4B99F088F23}"/>
              </a:ext>
            </a:extLst>
          </p:cNvPr>
          <p:cNvSpPr txBox="1"/>
          <p:nvPr/>
        </p:nvSpPr>
        <p:spPr>
          <a:xfrm>
            <a:off x="983554" y="4500317"/>
            <a:ext cx="1459391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PAC 	XRN4876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2206EF3-9E15-42AE-83CE-328BBBF089BD}"/>
              </a:ext>
            </a:extLst>
          </p:cNvPr>
          <p:cNvSpPr txBox="1"/>
          <p:nvPr/>
        </p:nvSpPr>
        <p:spPr>
          <a:xfrm>
            <a:off x="1369271" y="4519942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A52E5E7-79C6-4129-9BD9-342EE4FCE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258" y="4485133"/>
            <a:ext cx="365792" cy="219475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E634DE91-7047-4E81-9D6C-950F03BDD4F4}"/>
              </a:ext>
            </a:extLst>
          </p:cNvPr>
          <p:cNvSpPr txBox="1"/>
          <p:nvPr/>
        </p:nvSpPr>
        <p:spPr>
          <a:xfrm>
            <a:off x="2643309" y="4560795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972853" y="4256804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 </a:t>
            </a: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972854" y="4503759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lang="en-GB" sz="700" dirty="0">
                <a:solidFill>
                  <a:prstClr val="white"/>
                </a:solidFill>
              </a:rPr>
              <a:t>Potential risk to plan</a:t>
            </a:r>
            <a:endParaRPr kumimoji="0" lang="en-GB" sz="7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72853" y="472522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8107378" y="1083556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3280"/>
            <a:r>
              <a:rPr lang="en-GB" sz="799" b="1" dirty="0">
                <a:solidFill>
                  <a:schemeClr val="tx1"/>
                </a:solidFill>
                <a:latin typeface="Poppins Medium"/>
              </a:rPr>
              <a:t>Key</a:t>
            </a:r>
            <a:r>
              <a:rPr lang="en-GB" sz="799" dirty="0">
                <a:solidFill>
                  <a:schemeClr val="tx1"/>
                </a:solidFill>
                <a:latin typeface="Poppins Medium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215410" y="127282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240867" y="2029840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232023" y="164317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5-Point Star 122">
            <a:extLst>
              <a:ext uri="{FF2B5EF4-FFF2-40B4-BE49-F238E27FC236}">
                <a16:creationId xmlns:a16="http://schemas.microsoft.com/office/drawing/2014/main" id="{971963C0-4CF6-4D5A-9634-3F16B8C9981B}"/>
              </a:ext>
            </a:extLst>
          </p:cNvPr>
          <p:cNvSpPr/>
          <p:nvPr/>
        </p:nvSpPr>
        <p:spPr>
          <a:xfrm>
            <a:off x="1600421" y="4481422"/>
            <a:ext cx="287934" cy="20812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5-Point Star 122">
            <a:extLst>
              <a:ext uri="{FF2B5EF4-FFF2-40B4-BE49-F238E27FC236}">
                <a16:creationId xmlns:a16="http://schemas.microsoft.com/office/drawing/2014/main" id="{FEC0DCCD-77A8-4D52-9E84-80DE4A88BEB7}"/>
              </a:ext>
            </a:extLst>
          </p:cNvPr>
          <p:cNvSpPr/>
          <p:nvPr/>
        </p:nvSpPr>
        <p:spPr>
          <a:xfrm>
            <a:off x="1557082" y="2037396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AA44F42-64A9-43E2-A186-5EEBD8C545F3}"/>
              </a:ext>
            </a:extLst>
          </p:cNvPr>
          <p:cNvSpPr/>
          <p:nvPr/>
        </p:nvSpPr>
        <p:spPr>
          <a:xfrm>
            <a:off x="3143896" y="3328181"/>
            <a:ext cx="326451" cy="260688"/>
          </a:xfrm>
          <a:prstGeom prst="rect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52185143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81D1545-C857-46C9-A097-3D6A5FE333D5}"/>
              </a:ext>
            </a:extLst>
          </p:cNvPr>
          <p:cNvSpPr txBox="1"/>
          <p:nvPr/>
        </p:nvSpPr>
        <p:spPr>
          <a:xfrm>
            <a:off x="1030702" y="2514411"/>
            <a:ext cx="1790348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 PIS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EB4DC691-E14A-4364-8D0F-8AB9A3D69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610" y="2487527"/>
            <a:ext cx="365792" cy="21947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F715C7E6-2D71-4DA5-831E-180AA0A2DEBA}"/>
              </a:ext>
            </a:extLst>
          </p:cNvPr>
          <p:cNvSpPr txBox="1"/>
          <p:nvPr/>
        </p:nvSpPr>
        <p:spPr>
          <a:xfrm>
            <a:off x="2868350" y="256507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3B3F98B-B7A0-4BB2-A6D7-B060774001E2}"/>
              </a:ext>
            </a:extLst>
          </p:cNvPr>
          <p:cNvSpPr/>
          <p:nvPr/>
        </p:nvSpPr>
        <p:spPr>
          <a:xfrm>
            <a:off x="3937321" y="2273808"/>
            <a:ext cx="403544" cy="179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</p:spTree>
    <p:extLst>
      <p:ext uri="{BB962C8B-B14F-4D97-AF65-F5344CB8AC3E}">
        <p14:creationId xmlns:p14="http://schemas.microsoft.com/office/powerpoint/2010/main" val="2019207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80364-8930-42A4-A852-BEACEA84B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11f1cc19-a6a2-4477-822b-8358f9edc374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4501</TotalTime>
  <Words>194</Words>
  <Application>Microsoft Office PowerPoint</Application>
  <PresentationFormat>On-screen Show (16:9)</PresentationFormat>
  <Paragraphs>96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2.2 – 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22</cp:revision>
  <dcterms:created xsi:type="dcterms:W3CDTF">2018-09-02T17:12:15Z</dcterms:created>
  <dcterms:modified xsi:type="dcterms:W3CDTF">2021-04-30T15:46:13Z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