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2B8EE-D72E-9D9E-D3D7-25AED81FC139}" v="35" dt="2021-04-27T16:06:59.509"/>
    <p1510:client id="{BA8B68D4-F37E-B631-D0BE-6276069D2DD9}" v="46" dt="2021-04-30T13:18:08.575"/>
    <p1510:client id="{D27B9189-AC89-E745-31ED-5381BC6FA054}" v="57" dt="2021-04-30T13:19:14.4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14EBCCEF-F6A0-4243-ABBB-F84222BDAB89}"/>
    <pc:docChg chg="custSel modSld">
      <pc:chgData name="Kulvinderjit Singh" userId="eadb32f3-53cc-459d-aca4-3527f1c9f1da" providerId="ADAL" clId="{14EBCCEF-F6A0-4243-ABBB-F84222BDAB89}" dt="2021-04-28T10:49:37.322" v="39" actId="5793"/>
      <pc:docMkLst>
        <pc:docMk/>
      </pc:docMkLst>
      <pc:sldChg chg="modSp">
        <pc:chgData name="Kulvinderjit Singh" userId="eadb32f3-53cc-459d-aca4-3527f1c9f1da" providerId="ADAL" clId="{14EBCCEF-F6A0-4243-ABBB-F84222BDAB89}" dt="2021-04-28T10:49:37.322" v="39" actId="5793"/>
        <pc:sldMkLst>
          <pc:docMk/>
          <pc:sldMk cId="416191731" sldId="885"/>
        </pc:sldMkLst>
        <pc:graphicFrameChg chg="modGraphic">
          <ac:chgData name="Kulvinderjit Singh" userId="eadb32f3-53cc-459d-aca4-3527f1c9f1da" providerId="ADAL" clId="{14EBCCEF-F6A0-4243-ABBB-F84222BDAB89}" dt="2021-04-28T10:49:37.322" v="39" actId="579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D27B9189-AC89-E745-31ED-5381BC6FA054}"/>
    <pc:docChg chg="modSld">
      <pc:chgData name="Tracy OConnor" userId="S::tracy.oconnor@xoserve.com::c165d205-f988-41c6-a790-ae0515e39fe0" providerId="AD" clId="Web-{D27B9189-AC89-E745-31ED-5381BC6FA054}" dt="2021-04-30T13:18:28.078" v="41"/>
      <pc:docMkLst>
        <pc:docMk/>
      </pc:docMkLst>
      <pc:sldChg chg="modSp">
        <pc:chgData name="Tracy OConnor" userId="S::tracy.oconnor@xoserve.com::c165d205-f988-41c6-a790-ae0515e39fe0" providerId="AD" clId="Web-{D27B9189-AC89-E745-31ED-5381BC6FA054}" dt="2021-04-30T13:18:28.078" v="41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D27B9189-AC89-E745-31ED-5381BC6FA054}" dt="2021-04-30T13:18:28.078" v="41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Bali Bahia" userId="S::bali.bahia@xoserve.com::254b9dd8-0725-4705-9124-9c4c07dbd514" providerId="AD" clId="Web-{A982B8EE-D72E-9D9E-D3D7-25AED81FC139}"/>
    <pc:docChg chg="modSld">
      <pc:chgData name="Bali Bahia" userId="S::bali.bahia@xoserve.com::254b9dd8-0725-4705-9124-9c4c07dbd514" providerId="AD" clId="Web-{A982B8EE-D72E-9D9E-D3D7-25AED81FC139}" dt="2021-04-27T16:06:59.509" v="30" actId="1076"/>
      <pc:docMkLst>
        <pc:docMk/>
      </pc:docMkLst>
      <pc:sldChg chg="addSp delSp modSp">
        <pc:chgData name="Bali Bahia" userId="S::bali.bahia@xoserve.com::254b9dd8-0725-4705-9124-9c4c07dbd514" providerId="AD" clId="Web-{A982B8EE-D72E-9D9E-D3D7-25AED81FC139}" dt="2021-04-27T16:06:59.509" v="30" actId="1076"/>
        <pc:sldMkLst>
          <pc:docMk/>
          <pc:sldMk cId="416191731" sldId="885"/>
        </pc:sldMkLst>
        <pc:spChg chg="mod">
          <ac:chgData name="Bali Bahia" userId="S::bali.bahia@xoserve.com::254b9dd8-0725-4705-9124-9c4c07dbd514" providerId="AD" clId="Web-{A982B8EE-D72E-9D9E-D3D7-25AED81FC139}" dt="2021-04-27T16:03:17.566" v="23" actId="20577"/>
          <ac:spMkLst>
            <pc:docMk/>
            <pc:sldMk cId="416191731" sldId="885"/>
            <ac:spMk id="5" creationId="{A353AEC7-A186-4F55-88FB-6EEF87F130B6}"/>
          </ac:spMkLst>
        </pc:spChg>
        <pc:graphicFrameChg chg="mod modGraphic">
          <ac:chgData name="Bali Bahia" userId="S::bali.bahia@xoserve.com::254b9dd8-0725-4705-9124-9c4c07dbd514" providerId="AD" clId="Web-{A982B8EE-D72E-9D9E-D3D7-25AED81FC139}" dt="2021-04-27T16:03:30.550" v="25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mod">
          <ac:chgData name="Bali Bahia" userId="S::bali.bahia@xoserve.com::254b9dd8-0725-4705-9124-9c4c07dbd514" providerId="AD" clId="Web-{A982B8EE-D72E-9D9E-D3D7-25AED81FC139}" dt="2021-04-27T16:06:59.509" v="30" actId="1076"/>
          <ac:picMkLst>
            <pc:docMk/>
            <pc:sldMk cId="416191731" sldId="885"/>
            <ac:picMk id="3" creationId="{06E87007-FF0C-4A8A-B8B7-0E074B29FE01}"/>
          </ac:picMkLst>
        </pc:picChg>
        <pc:picChg chg="del">
          <ac:chgData name="Bali Bahia" userId="S::bali.bahia@xoserve.com::254b9dd8-0725-4705-9124-9c4c07dbd514" providerId="AD" clId="Web-{A982B8EE-D72E-9D9E-D3D7-25AED81FC139}" dt="2021-04-27T16:06:45.165" v="27"/>
          <ac:picMkLst>
            <pc:docMk/>
            <pc:sldMk cId="416191731" sldId="885"/>
            <ac:picMk id="6" creationId="{E5B5793E-C148-4484-9759-9E0A296A0336}"/>
          </ac:picMkLst>
        </pc:picChg>
      </pc:sldChg>
    </pc:docChg>
  </pc:docChgLst>
  <pc:docChgLst>
    <pc:chgData name="Tracy OConnor" userId="S::tracy.oconnor@xoserve.com::c165d205-f988-41c6-a790-ae0515e39fe0" providerId="AD" clId="Web-{BA8B68D4-F37E-B631-D0BE-6276069D2DD9}"/>
    <pc:docChg chg="modSld">
      <pc:chgData name="Tracy OConnor" userId="S::tracy.oconnor@xoserve.com::c165d205-f988-41c6-a790-ae0515e39fe0" providerId="AD" clId="Web-{BA8B68D4-F37E-B631-D0BE-6276069D2DD9}" dt="2021-04-30T13:18:00.231" v="43"/>
      <pc:docMkLst>
        <pc:docMk/>
      </pc:docMkLst>
      <pc:sldChg chg="modSp">
        <pc:chgData name="Tracy OConnor" userId="S::tracy.oconnor@xoserve.com::c165d205-f988-41c6-a790-ae0515e39fe0" providerId="AD" clId="Web-{BA8B68D4-F37E-B631-D0BE-6276069D2DD9}" dt="2021-04-30T13:18:00.231" v="43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BA8B68D4-F37E-B631-D0BE-6276069D2DD9}" dt="2021-04-30T13:18:00.231" v="4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XRN5294 – Minor Release Drop 9 -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293361"/>
              </p:ext>
            </p:extLst>
          </p:nvPr>
        </p:nvGraphicFramePr>
        <p:xfrm>
          <a:off x="138962" y="494617"/>
          <a:ext cx="8693205" cy="4483094"/>
        </p:xfrm>
        <a:graphic>
          <a:graphicData uri="http://schemas.openxmlformats.org/drawingml/2006/table">
            <a:tbl>
              <a:tblPr firstRow="1" bandRow="1"/>
              <a:tblGrid>
                <a:gridCol w="1692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1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27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7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79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11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Post Implementation Support completed successfully on 23</a:t>
                      </a:r>
                      <a:r>
                        <a:rPr lang="en-GB" sz="900" baseline="30000"/>
                        <a:t>rd</a:t>
                      </a:r>
                      <a:r>
                        <a:rPr lang="en-GB" sz="900"/>
                        <a:t> April</a:t>
                      </a:r>
                      <a:endParaRPr lang="en-US"/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No defects raised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CCR issued for May ChMC for approval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900"/>
                    </a:p>
                    <a:p>
                      <a:r>
                        <a:rPr lang="en-GB" sz="900" b="1"/>
                        <a:t>Decision in May ChMC</a:t>
                      </a:r>
                    </a:p>
                    <a:p>
                      <a:endParaRPr lang="en-GB" sz="900" b="1"/>
                    </a:p>
                    <a:p>
                      <a:r>
                        <a:rPr lang="en-GB" sz="900"/>
                        <a:t>CCR approval being sought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None Applicable 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1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0" lang="en-US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track to complete within approved spend</a:t>
                      </a:r>
                      <a:r>
                        <a:rPr lang="en-US" sz="9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US" sz="9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7184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9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There are 2 changes within Minor Release 9: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900" b="1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XRN5080 -  Failure to Supply Gas (FSG-GSOP1) – System Changes</a:t>
                      </a:r>
                    </a:p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</a:pPr>
                      <a:r>
                        <a:rPr lang="en-US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XRN5135 -  DNO and NTS Invoice to Shippers and DNs VAT Compliance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53AEC7-A186-4F55-88FB-6EEF87F130B6}"/>
              </a:ext>
            </a:extLst>
          </p:cNvPr>
          <p:cNvSpPr txBox="1"/>
          <p:nvPr/>
        </p:nvSpPr>
        <p:spPr>
          <a:xfrm>
            <a:off x="138962" y="4977711"/>
            <a:ext cx="149912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Updated on 27th April 2021</a:t>
            </a:r>
            <a:endParaRPr lang="en-GB" sz="700">
              <a:cs typeface="Arial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6E87007-FF0C-4A8A-B8B7-0E074B29F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963" y="2156945"/>
            <a:ext cx="4227512" cy="93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D7B43-CBC7-4A9A-B1A5-8F41BE9E5771}">
  <ds:schemaRefs>
    <ds:schemaRef ds:uri="103fba77-31dd-4780-83f9-c54f26c3a260"/>
    <ds:schemaRef ds:uri="11f1cc19-a6a2-4477-822b-8358f9edc37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E966AA5-3D01-4B81-BAE0-8020A2E16EFF}">
  <ds:schemaRefs>
    <ds:schemaRef ds:uri="103fba77-31dd-4780-83f9-c54f26c3a260"/>
    <ds:schemaRef ds:uri="11f1cc19-a6a2-4477-822b-8358f9edc37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XRN5294 – Minor Release Drop 9 -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1</cp:revision>
  <dcterms:created xsi:type="dcterms:W3CDTF">2018-09-02T17:12:15Z</dcterms:created>
  <dcterms:modified xsi:type="dcterms:W3CDTF">2021-04-30T13:19:31Z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