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E00AEE-590F-4577-BF5B-382D4E9B330D}" v="14" dt="2021-04-28T08:20:26.1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Hadfield" userId="a8a44ded-12a2-44ab-9ae0-8a727a1345d9" providerId="ADAL" clId="{9EE00AEE-590F-4577-BF5B-382D4E9B330D}"/>
    <pc:docChg chg="custSel modSld">
      <pc:chgData name="Richard Hadfield" userId="a8a44ded-12a2-44ab-9ae0-8a727a1345d9" providerId="ADAL" clId="{9EE00AEE-590F-4577-BF5B-382D4E9B330D}" dt="2021-04-29T10:30:30.391" v="588" actId="20577"/>
      <pc:docMkLst>
        <pc:docMk/>
      </pc:docMkLst>
      <pc:sldChg chg="addSp delSp modSp">
        <pc:chgData name="Richard Hadfield" userId="a8a44ded-12a2-44ab-9ae0-8a727a1345d9" providerId="ADAL" clId="{9EE00AEE-590F-4577-BF5B-382D4E9B330D}" dt="2021-04-29T10:30:30.391" v="588" actId="20577"/>
        <pc:sldMkLst>
          <pc:docMk/>
          <pc:sldMk cId="684685687" sldId="889"/>
        </pc:sldMkLst>
        <pc:spChg chg="mod">
          <ac:chgData name="Richard Hadfield" userId="a8a44ded-12a2-44ab-9ae0-8a727a1345d9" providerId="ADAL" clId="{9EE00AEE-590F-4577-BF5B-382D4E9B330D}" dt="2021-04-27T09:22:39.012" v="74" actId="20577"/>
          <ac:spMkLst>
            <pc:docMk/>
            <pc:sldMk cId="684685687" sldId="889"/>
            <ac:spMk id="2" creationId="{3BBF64D1-DD4B-479C-8274-060EA4CFB223}"/>
          </ac:spMkLst>
        </pc:spChg>
        <pc:spChg chg="add del mod">
          <ac:chgData name="Richard Hadfield" userId="a8a44ded-12a2-44ab-9ae0-8a727a1345d9" providerId="ADAL" clId="{9EE00AEE-590F-4577-BF5B-382D4E9B330D}" dt="2021-04-27T09:38:09.867" v="94" actId="478"/>
          <ac:spMkLst>
            <pc:docMk/>
            <pc:sldMk cId="684685687" sldId="889"/>
            <ac:spMk id="3" creationId="{CD9CAEA7-F7D1-4D84-8C19-EB4608E22315}"/>
          </ac:spMkLst>
        </pc:spChg>
        <pc:spChg chg="del">
          <ac:chgData name="Richard Hadfield" userId="a8a44ded-12a2-44ab-9ae0-8a727a1345d9" providerId="ADAL" clId="{9EE00AEE-590F-4577-BF5B-382D4E9B330D}" dt="2021-04-27T09:22:29.403" v="62" actId="478"/>
          <ac:spMkLst>
            <pc:docMk/>
            <pc:sldMk cId="684685687" sldId="889"/>
            <ac:spMk id="5" creationId="{C181EB57-9627-4329-BB84-9BDF81695227}"/>
          </ac:spMkLst>
        </pc:spChg>
        <pc:spChg chg="add mod">
          <ac:chgData name="Richard Hadfield" userId="a8a44ded-12a2-44ab-9ae0-8a727a1345d9" providerId="ADAL" clId="{9EE00AEE-590F-4577-BF5B-382D4E9B330D}" dt="2021-04-29T10:30:30.391" v="588" actId="20577"/>
          <ac:spMkLst>
            <pc:docMk/>
            <pc:sldMk cId="684685687" sldId="889"/>
            <ac:spMk id="10" creationId="{688F0066-6CB1-4D94-8F65-B773C02A2A58}"/>
          </ac:spMkLst>
        </pc:spChg>
        <pc:graphicFrameChg chg="add mod modGraphic">
          <ac:chgData name="Richard Hadfield" userId="a8a44ded-12a2-44ab-9ae0-8a727a1345d9" providerId="ADAL" clId="{9EE00AEE-590F-4577-BF5B-382D4E9B330D}" dt="2021-04-29T10:29:20.001" v="557" actId="20577"/>
          <ac:graphicFrameMkLst>
            <pc:docMk/>
            <pc:sldMk cId="684685687" sldId="889"/>
            <ac:graphicFrameMk id="3" creationId="{5C5A70B3-35A0-4767-B953-8128E791E14B}"/>
          </ac:graphicFrameMkLst>
        </pc:graphicFrameChg>
        <pc:graphicFrameChg chg="del">
          <ac:chgData name="Richard Hadfield" userId="a8a44ded-12a2-44ab-9ae0-8a727a1345d9" providerId="ADAL" clId="{9EE00AEE-590F-4577-BF5B-382D4E9B330D}" dt="2021-04-27T09:19:55.313" v="0" actId="21"/>
          <ac:graphicFrameMkLst>
            <pc:docMk/>
            <pc:sldMk cId="684685687" sldId="889"/>
            <ac:graphicFrameMk id="4" creationId="{60E62DC6-3EBE-4901-B700-870330337CDA}"/>
          </ac:graphicFrameMkLst>
        </pc:graphicFrameChg>
        <pc:graphicFrameChg chg="add del">
          <ac:chgData name="Richard Hadfield" userId="a8a44ded-12a2-44ab-9ae0-8a727a1345d9" providerId="ADAL" clId="{9EE00AEE-590F-4577-BF5B-382D4E9B330D}" dt="2021-04-27T09:29:56.984" v="79"/>
          <ac:graphicFrameMkLst>
            <pc:docMk/>
            <pc:sldMk cId="684685687" sldId="889"/>
            <ac:graphicFrameMk id="7" creationId="{B50ED01C-365A-431B-BC61-9EF7622541A2}"/>
          </ac:graphicFrameMkLst>
        </pc:graphicFrameChg>
        <pc:graphicFrameChg chg="add mod modGraphic">
          <ac:chgData name="Richard Hadfield" userId="a8a44ded-12a2-44ab-9ae0-8a727a1345d9" providerId="ADAL" clId="{9EE00AEE-590F-4577-BF5B-382D4E9B330D}" dt="2021-04-27T10:00:46.757" v="317" actId="20577"/>
          <ac:graphicFrameMkLst>
            <pc:docMk/>
            <pc:sldMk cId="684685687" sldId="889"/>
            <ac:graphicFrameMk id="9" creationId="{AC8277A5-4362-4DDF-9D9D-5092BD636EBE}"/>
          </ac:graphicFrameMkLst>
        </pc:graphicFrameChg>
        <pc:picChg chg="del">
          <ac:chgData name="Richard Hadfield" userId="a8a44ded-12a2-44ab-9ae0-8a727a1345d9" providerId="ADAL" clId="{9EE00AEE-590F-4577-BF5B-382D4E9B330D}" dt="2021-04-27T09:19:58.774" v="1" actId="478"/>
          <ac:picMkLst>
            <pc:docMk/>
            <pc:sldMk cId="684685687" sldId="889"/>
            <ac:picMk id="6" creationId="{24BD2920-5579-469E-A0C9-6DC17CA212AD}"/>
          </ac:picMkLst>
        </pc:picChg>
        <pc:picChg chg="add del">
          <ac:chgData name="Richard Hadfield" userId="a8a44ded-12a2-44ab-9ae0-8a727a1345d9" providerId="ADAL" clId="{9EE00AEE-590F-4577-BF5B-382D4E9B330D}" dt="2021-04-27T09:30:08.930" v="81" actId="478"/>
          <ac:picMkLst>
            <pc:docMk/>
            <pc:sldMk cId="684685687" sldId="889"/>
            <ac:picMk id="8" creationId="{02531B4F-DA45-4FB2-9396-6B1CA3C2F60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-72462"/>
            <a:ext cx="8229600" cy="637580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Arial"/>
                <a:cs typeface="Arial"/>
              </a:rPr>
              <a:t>Minor Release Drop 10 – Request For Scope Approval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8F0066-6CB1-4D94-8F65-B773C02A2A58}"/>
              </a:ext>
            </a:extLst>
          </p:cNvPr>
          <p:cNvSpPr/>
          <p:nvPr/>
        </p:nvSpPr>
        <p:spPr>
          <a:xfrm>
            <a:off x="610865" y="3005344"/>
            <a:ext cx="83892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ChMC Approval requested for the above changes to be scoped for delivery in Minor Release Drop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Drop 10 plan and implementation date to be shared, for review and approval, at June ChMC.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Indicative implementation date, for all 3 changes, is 28th August 2021.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C5A70B3-35A0-4767-B953-8128E791E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518652"/>
              </p:ext>
            </p:extLst>
          </p:nvPr>
        </p:nvGraphicFramePr>
        <p:xfrm>
          <a:off x="610865" y="781797"/>
          <a:ext cx="7922269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01">
                  <a:extLst>
                    <a:ext uri="{9D8B030D-6E8A-4147-A177-3AD203B41FA5}">
                      <a16:colId xmlns:a16="http://schemas.microsoft.com/office/drawing/2014/main" val="4114261988"/>
                    </a:ext>
                  </a:extLst>
                </a:gridCol>
                <a:gridCol w="499669">
                  <a:extLst>
                    <a:ext uri="{9D8B030D-6E8A-4147-A177-3AD203B41FA5}">
                      <a16:colId xmlns:a16="http://schemas.microsoft.com/office/drawing/2014/main" val="2118543684"/>
                    </a:ext>
                  </a:extLst>
                </a:gridCol>
                <a:gridCol w="2727064">
                  <a:extLst>
                    <a:ext uri="{9D8B030D-6E8A-4147-A177-3AD203B41FA5}">
                      <a16:colId xmlns:a16="http://schemas.microsoft.com/office/drawing/2014/main" val="3118729374"/>
                    </a:ext>
                  </a:extLst>
                </a:gridCol>
                <a:gridCol w="2350657">
                  <a:extLst>
                    <a:ext uri="{9D8B030D-6E8A-4147-A177-3AD203B41FA5}">
                      <a16:colId xmlns:a16="http://schemas.microsoft.com/office/drawing/2014/main" val="34565653"/>
                    </a:ext>
                  </a:extLst>
                </a:gridCol>
                <a:gridCol w="918310">
                  <a:extLst>
                    <a:ext uri="{9D8B030D-6E8A-4147-A177-3AD203B41FA5}">
                      <a16:colId xmlns:a16="http://schemas.microsoft.com/office/drawing/2014/main" val="2970627441"/>
                    </a:ext>
                  </a:extLst>
                </a:gridCol>
                <a:gridCol w="692168">
                  <a:extLst>
                    <a:ext uri="{9D8B030D-6E8A-4147-A177-3AD203B41FA5}">
                      <a16:colId xmlns:a16="http://schemas.microsoft.com/office/drawing/2014/main" val="32661643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Potential Release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XRN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Change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10844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MiR Drop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5309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FSG: Automating the FSR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Provides DNs with automated FSR file / reporting mechanism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405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Interim Data Loads of MAP ID into UK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An additional data load of MAP ID into UK Link to ensure data integrity prior to XRN4780c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7935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5246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Confirmation File Processing Capacity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Amends cap limit on automated daily transfer. Enables speedier and less labour intensive portfolio 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018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68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66F65B6-CCA0-4C34-9F11-112708A0E296}"/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6a30fe8f-c8aa-4e66-a2e1-5bcc0b819148"/>
    <ds:schemaRef ds:uri="http://purl.org/dc/dcmitype/"/>
    <ds:schemaRef ds:uri="http://schemas.microsoft.com/office/2006/documentManagement/types"/>
    <ds:schemaRef ds:uri="http://schemas.microsoft.com/office/infopath/2007/PartnerControls"/>
    <ds:schemaRef ds:uri="3cf0134e-5384-4db7-9855-78f8c7cf50e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143</Words>
  <Application>Microsoft Office PowerPoint</Application>
  <PresentationFormat>On-screen Show (16:9)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Minor Release Drop 10 – Request For Scope Approval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Richard Hadfield</cp:lastModifiedBy>
  <cp:revision>10</cp:revision>
  <dcterms:created xsi:type="dcterms:W3CDTF">2018-09-02T17:12:15Z</dcterms:created>
  <dcterms:modified xsi:type="dcterms:W3CDTF">2021-04-29T10:30:35Z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