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M Healy" userId="0c4465cc-1d20-48dd-9baa-6e8cccd7d71f" providerId="ADAL" clId="{317A2AB7-4852-4E62-AA25-59BF018BAB5C}"/>
    <pc:docChg chg="modSld">
      <pc:chgData name="Ed M Healy" userId="0c4465cc-1d20-48dd-9baa-6e8cccd7d71f" providerId="ADAL" clId="{317A2AB7-4852-4E62-AA25-59BF018BAB5C}" dt="2021-04-22T09:49:32.222" v="0" actId="14100"/>
      <pc:docMkLst>
        <pc:docMk/>
      </pc:docMkLst>
      <pc:sldChg chg="modSp">
        <pc:chgData name="Ed M Healy" userId="0c4465cc-1d20-48dd-9baa-6e8cccd7d71f" providerId="ADAL" clId="{317A2AB7-4852-4E62-AA25-59BF018BAB5C}" dt="2021-04-22T09:49:32.222" v="0" actId="14100"/>
        <pc:sldMkLst>
          <pc:docMk/>
          <pc:sldMk cId="416191731" sldId="885"/>
        </pc:sldMkLst>
        <pc:picChg chg="mod">
          <ac:chgData name="Ed M Healy" userId="0c4465cc-1d20-48dd-9baa-6e8cccd7d71f" providerId="ADAL" clId="{317A2AB7-4852-4E62-AA25-59BF018BAB5C}" dt="2021-04-22T09:49:32.222" v="0" actId="14100"/>
          <ac:picMkLst>
            <pc:docMk/>
            <pc:sldMk cId="416191731" sldId="885"/>
            <ac:picMk id="6" creationId="{8A86D305-DC36-43E0-8A35-94D1C8237983}"/>
          </ac:picMkLst>
        </pc:picChg>
      </pc:sldChg>
    </pc:docChg>
  </pc:docChgLst>
  <pc:docChgLst>
    <pc:chgData name="Kulvinderjit Singh" userId="eadb32f3-53cc-459d-aca4-3527f1c9f1da" providerId="ADAL" clId="{08DB1ABC-E596-43A2-88D9-75E1901B906E}"/>
    <pc:docChg chg="undo redo custSel modSld">
      <pc:chgData name="Kulvinderjit Singh" userId="eadb32f3-53cc-459d-aca4-3527f1c9f1da" providerId="ADAL" clId="{08DB1ABC-E596-43A2-88D9-75E1901B906E}" dt="2021-04-28T10:55:07.459" v="299" actId="20577"/>
      <pc:docMkLst>
        <pc:docMk/>
      </pc:docMkLst>
      <pc:sldChg chg="modSp">
        <pc:chgData name="Kulvinderjit Singh" userId="eadb32f3-53cc-459d-aca4-3527f1c9f1da" providerId="ADAL" clId="{08DB1ABC-E596-43A2-88D9-75E1901B906E}" dt="2021-04-28T10:55:07.459" v="299" actId="20577"/>
        <pc:sldMkLst>
          <pc:docMk/>
          <pc:sldMk cId="416191731" sldId="885"/>
        </pc:sldMkLst>
        <pc:spChg chg="mod">
          <ac:chgData name="Kulvinderjit Singh" userId="eadb32f3-53cc-459d-aca4-3527f1c9f1da" providerId="ADAL" clId="{08DB1ABC-E596-43A2-88D9-75E1901B906E}" dt="2021-04-28T10:55:07.459" v="299" actId="20577"/>
          <ac:spMkLst>
            <pc:docMk/>
            <pc:sldMk cId="416191731" sldId="885"/>
            <ac:spMk id="3" creationId="{E702CFD3-CDE6-4094-9CB2-399EB9C325AA}"/>
          </ac:spMkLst>
        </pc:spChg>
        <pc:graphicFrameChg chg="mod modGraphic">
          <ac:chgData name="Kulvinderjit Singh" userId="eadb32f3-53cc-459d-aca4-3527f1c9f1da" providerId="ADAL" clId="{08DB1ABC-E596-43A2-88D9-75E1901B906E}" dt="2021-04-28T10:54:49.284" v="297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07" y="-8304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XRN5110 – Nov 20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67839"/>
              </p:ext>
            </p:extLst>
          </p:nvPr>
        </p:nvGraphicFramePr>
        <p:xfrm>
          <a:off x="128764" y="393132"/>
          <a:ext cx="8693205" cy="4494824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7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dirty="0">
                          <a:latin typeface="+mn-lt"/>
                        </a:rPr>
                        <a:t>November 20 Release delivered, final activity for Historical Cleanse XRN4897/99 is on going, due to be completed to schedule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+mn-lt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Historical Cleanse commenced on the 27</a:t>
                      </a:r>
                      <a:r>
                        <a:rPr lang="en-US" sz="800" baseline="30000" dirty="0">
                          <a:latin typeface="+mn-lt"/>
                        </a:rPr>
                        <a:t>th</a:t>
                      </a:r>
                      <a:r>
                        <a:rPr lang="en-US" sz="800" dirty="0">
                          <a:latin typeface="+mn-lt"/>
                        </a:rPr>
                        <a:t> March, on track to complete to schedule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Historical Cleanse expected to run to 4</a:t>
                      </a:r>
                      <a:r>
                        <a:rPr lang="en-US" sz="800" baseline="30000" dirty="0">
                          <a:latin typeface="+mn-lt"/>
                        </a:rPr>
                        <a:t>th</a:t>
                      </a:r>
                      <a:r>
                        <a:rPr lang="en-US" sz="800" dirty="0">
                          <a:latin typeface="+mn-lt"/>
                        </a:rPr>
                        <a:t> June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CCR to be submitted to July ChMC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b="1" dirty="0">
                          <a:latin typeface="+mn-lt"/>
                        </a:rPr>
                        <a:t>Decision in May ChMC: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dirty="0">
                          <a:latin typeface="+mn-lt"/>
                        </a:rPr>
                        <a:t>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</a:t>
                      </a: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Issue: </a:t>
                      </a: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XRN4897/99 Historical Cleanse Change Request needs to be completed to exit Post Implementation Support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: UK Link may be non GDPR compliant following Historical Cleanse due to missing unknown scenarios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Return to Green: </a:t>
                      </a: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Completion of XRN4897/99 Historical Cleanse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delivery against approved BER</a:t>
                      </a:r>
                      <a:endParaRPr kumimoji="0"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 Scope - XRN4897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 of deleted Contact Details (contained within the S66 records) at a Change of Shipper event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 Scope -  </a:t>
                      </a: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XRN4899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 of Priority Service Register Data and Contact Details on Change of Supplier Event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 Scope -  XRN4801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Additional Information in 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 Scope -  XRN4871b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Rachet Regime Changes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 Scope -  XRN5014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Facilitating HyDeploy2 Live Pilot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XRN4931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 of a Space in Mandatory Data on Multiple SPA Files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Descoped -  XRN4941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 692 – Auto Updates to Read Frequency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Descoped - XRN4992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Supplier of Last Resort Charge Types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Moved to CSSC - XRN4870c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 ID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02CFD3-CDE6-4094-9CB2-399EB9C325AA}"/>
              </a:ext>
            </a:extLst>
          </p:cNvPr>
          <p:cNvSpPr txBox="1"/>
          <p:nvPr/>
        </p:nvSpPr>
        <p:spPr>
          <a:xfrm>
            <a:off x="128764" y="4982031"/>
            <a:ext cx="1476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28</a:t>
            </a:r>
            <a:r>
              <a:rPr lang="en-GB" sz="700" baseline="30000" dirty="0"/>
              <a:t>nd</a:t>
            </a:r>
            <a:r>
              <a:rPr lang="en-GB" sz="700" dirty="0"/>
              <a:t> April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86D305-DC36-43E0-8A35-94D1C823798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125596" y="1429703"/>
            <a:ext cx="4535804" cy="149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103fba77-31dd-4780-83f9-c54f26c3a26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1f1cc19-a6a2-4477-822b-8358f9edc374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B6B47D-1532-41AF-BFEC-71133B0C2D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245</Words>
  <Application>Microsoft Office PowerPoint</Application>
  <PresentationFormat>On-screen Show (16:9)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XRN5110 – Nov 20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6</cp:revision>
  <dcterms:created xsi:type="dcterms:W3CDTF">2018-09-02T17:12:15Z</dcterms:created>
  <dcterms:modified xsi:type="dcterms:W3CDTF">2021-04-28T10:55:14Z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