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88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1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00"/>
    <a:srgbClr val="FFFFFF"/>
    <a:srgbClr val="B1D6E8"/>
    <a:srgbClr val="CCFF99"/>
    <a:srgbClr val="9CCB3B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1550F0-BCCE-4C6E-A39D-048C26F6EAE9}" v="7" dt="2021-04-28T12:17:44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372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lvinderjit Singh" userId="eadb32f3-53cc-459d-aca4-3527f1c9f1da" providerId="ADAL" clId="{0D502930-A5AC-4CCA-8936-C879046A4AEF}"/>
    <pc:docChg chg="modSld">
      <pc:chgData name="Kulvinderjit Singh" userId="eadb32f3-53cc-459d-aca4-3527f1c9f1da" providerId="ADAL" clId="{0D502930-A5AC-4CCA-8936-C879046A4AEF}" dt="2021-04-28T09:13:16.572" v="128" actId="1076"/>
      <pc:docMkLst>
        <pc:docMk/>
      </pc:docMkLst>
      <pc:sldChg chg="modSp">
        <pc:chgData name="Kulvinderjit Singh" userId="eadb32f3-53cc-459d-aca4-3527f1c9f1da" providerId="ADAL" clId="{0D502930-A5AC-4CCA-8936-C879046A4AEF}" dt="2021-04-28T09:13:16.572" v="128" actId="1076"/>
        <pc:sldMkLst>
          <pc:docMk/>
          <pc:sldMk cId="684685687" sldId="889"/>
        </pc:sldMkLst>
        <pc:spChg chg="mod">
          <ac:chgData name="Kulvinderjit Singh" userId="eadb32f3-53cc-459d-aca4-3527f1c9f1da" providerId="ADAL" clId="{0D502930-A5AC-4CCA-8936-C879046A4AEF}" dt="2021-04-28T09:05:57.112" v="9" actId="20577"/>
          <ac:spMkLst>
            <pc:docMk/>
            <pc:sldMk cId="684685687" sldId="889"/>
            <ac:spMk id="5" creationId="{C181EB57-9627-4329-BB84-9BDF81695227}"/>
          </ac:spMkLst>
        </pc:spChg>
        <pc:graphicFrameChg chg="mod modGraphic">
          <ac:chgData name="Kulvinderjit Singh" userId="eadb32f3-53cc-459d-aca4-3527f1c9f1da" providerId="ADAL" clId="{0D502930-A5AC-4CCA-8936-C879046A4AEF}" dt="2021-04-28T09:13:16.572" v="128" actId="1076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  <pc:docChgLst>
    <pc:chgData name="Thomas Lineham" userId="0a61177b-b725-4b90-901b-3d5aaab108a2" providerId="ADAL" clId="{B41550F0-BCCE-4C6E-A39D-048C26F6EAE9}"/>
    <pc:docChg chg="undo custSel modSld">
      <pc:chgData name="Thomas Lineham" userId="0a61177b-b725-4b90-901b-3d5aaab108a2" providerId="ADAL" clId="{B41550F0-BCCE-4C6E-A39D-048C26F6EAE9}" dt="2021-04-28T12:21:08.518" v="212" actId="14100"/>
      <pc:docMkLst>
        <pc:docMk/>
      </pc:docMkLst>
      <pc:sldChg chg="addSp delSp modSp">
        <pc:chgData name="Thomas Lineham" userId="0a61177b-b725-4b90-901b-3d5aaab108a2" providerId="ADAL" clId="{B41550F0-BCCE-4C6E-A39D-048C26F6EAE9}" dt="2021-04-28T12:21:08.518" v="212" actId="14100"/>
        <pc:sldMkLst>
          <pc:docMk/>
          <pc:sldMk cId="684685687" sldId="889"/>
        </pc:sldMkLst>
        <pc:spChg chg="add mod">
          <ac:chgData name="Thomas Lineham" userId="0a61177b-b725-4b90-901b-3d5aaab108a2" providerId="ADAL" clId="{B41550F0-BCCE-4C6E-A39D-048C26F6EAE9}" dt="2021-04-28T12:17:11.975" v="104" actId="164"/>
          <ac:spMkLst>
            <pc:docMk/>
            <pc:sldMk cId="684685687" sldId="889"/>
            <ac:spMk id="7" creationId="{86BA3563-53F1-4A8B-B5A8-5356E4A53D38}"/>
          </ac:spMkLst>
        </pc:spChg>
        <pc:spChg chg="add mod">
          <ac:chgData name="Thomas Lineham" userId="0a61177b-b725-4b90-901b-3d5aaab108a2" providerId="ADAL" clId="{B41550F0-BCCE-4C6E-A39D-048C26F6EAE9}" dt="2021-04-28T12:17:11.975" v="104" actId="164"/>
          <ac:spMkLst>
            <pc:docMk/>
            <pc:sldMk cId="684685687" sldId="889"/>
            <ac:spMk id="8" creationId="{B068AC6B-A13B-49A5-BD8D-4E7BFE49733F}"/>
          </ac:spMkLst>
        </pc:spChg>
        <pc:spChg chg="mod">
          <ac:chgData name="Thomas Lineham" userId="0a61177b-b725-4b90-901b-3d5aaab108a2" providerId="ADAL" clId="{B41550F0-BCCE-4C6E-A39D-048C26F6EAE9}" dt="2021-04-28T12:19:26.639" v="142" actId="207"/>
          <ac:spMkLst>
            <pc:docMk/>
            <pc:sldMk cId="684685687" sldId="889"/>
            <ac:spMk id="11" creationId="{016D9FDB-94FB-4730-90DA-4BE2D46C5204}"/>
          </ac:spMkLst>
        </pc:spChg>
        <pc:spChg chg="mod">
          <ac:chgData name="Thomas Lineham" userId="0a61177b-b725-4b90-901b-3d5aaab108a2" providerId="ADAL" clId="{B41550F0-BCCE-4C6E-A39D-048C26F6EAE9}" dt="2021-04-28T12:18:14.034" v="135" actId="20577"/>
          <ac:spMkLst>
            <pc:docMk/>
            <pc:sldMk cId="684685687" sldId="889"/>
            <ac:spMk id="12" creationId="{F6258E61-1BE8-40CC-BDBA-324295A6F446}"/>
          </ac:spMkLst>
        </pc:spChg>
        <pc:spChg chg="mod">
          <ac:chgData name="Thomas Lineham" userId="0a61177b-b725-4b90-901b-3d5aaab108a2" providerId="ADAL" clId="{B41550F0-BCCE-4C6E-A39D-048C26F6EAE9}" dt="2021-04-28T12:19:20.037" v="141" actId="208"/>
          <ac:spMkLst>
            <pc:docMk/>
            <pc:sldMk cId="684685687" sldId="889"/>
            <ac:spMk id="14" creationId="{858A25A8-FD1C-43B8-A4FB-0E6445772E1E}"/>
          </ac:spMkLst>
        </pc:spChg>
        <pc:spChg chg="mod">
          <ac:chgData name="Thomas Lineham" userId="0a61177b-b725-4b90-901b-3d5aaab108a2" providerId="ADAL" clId="{B41550F0-BCCE-4C6E-A39D-048C26F6EAE9}" dt="2021-04-28T12:19:36.120" v="163" actId="20577"/>
          <ac:spMkLst>
            <pc:docMk/>
            <pc:sldMk cId="684685687" sldId="889"/>
            <ac:spMk id="15" creationId="{2825B380-437E-43C5-8D2C-0DFD0465573E}"/>
          </ac:spMkLst>
        </pc:spChg>
        <pc:spChg chg="mod">
          <ac:chgData name="Thomas Lineham" userId="0a61177b-b725-4b90-901b-3d5aaab108a2" providerId="ADAL" clId="{B41550F0-BCCE-4C6E-A39D-048C26F6EAE9}" dt="2021-04-28T12:20:37.849" v="167" actId="208"/>
          <ac:spMkLst>
            <pc:docMk/>
            <pc:sldMk cId="684685687" sldId="889"/>
            <ac:spMk id="17" creationId="{2EA6FE6E-2D9E-494B-AA97-9F66054EE07C}"/>
          </ac:spMkLst>
        </pc:spChg>
        <pc:spChg chg="mod">
          <ac:chgData name="Thomas Lineham" userId="0a61177b-b725-4b90-901b-3d5aaab108a2" providerId="ADAL" clId="{B41550F0-BCCE-4C6E-A39D-048C26F6EAE9}" dt="2021-04-28T12:20:44.885" v="182" actId="20577"/>
          <ac:spMkLst>
            <pc:docMk/>
            <pc:sldMk cId="684685687" sldId="889"/>
            <ac:spMk id="18" creationId="{E13C5751-0F95-4764-B46D-C02FFA5257CD}"/>
          </ac:spMkLst>
        </pc:spChg>
        <pc:spChg chg="mod">
          <ac:chgData name="Thomas Lineham" userId="0a61177b-b725-4b90-901b-3d5aaab108a2" providerId="ADAL" clId="{B41550F0-BCCE-4C6E-A39D-048C26F6EAE9}" dt="2021-04-28T12:20:56.048" v="184" actId="208"/>
          <ac:spMkLst>
            <pc:docMk/>
            <pc:sldMk cId="684685687" sldId="889"/>
            <ac:spMk id="20" creationId="{DF831A77-64E4-4D2C-BCFE-458A86613C02}"/>
          </ac:spMkLst>
        </pc:spChg>
        <pc:spChg chg="mod">
          <ac:chgData name="Thomas Lineham" userId="0a61177b-b725-4b90-901b-3d5aaab108a2" providerId="ADAL" clId="{B41550F0-BCCE-4C6E-A39D-048C26F6EAE9}" dt="2021-04-28T12:21:04.884" v="211" actId="20577"/>
          <ac:spMkLst>
            <pc:docMk/>
            <pc:sldMk cId="684685687" sldId="889"/>
            <ac:spMk id="21" creationId="{1AE85C16-EBE5-4C7C-9B64-8DBEFC630C4B}"/>
          </ac:spMkLst>
        </pc:spChg>
        <pc:grpChg chg="add mod">
          <ac:chgData name="Thomas Lineham" userId="0a61177b-b725-4b90-901b-3d5aaab108a2" providerId="ADAL" clId="{B41550F0-BCCE-4C6E-A39D-048C26F6EAE9}" dt="2021-04-28T12:17:11.975" v="104" actId="164"/>
          <ac:grpSpMkLst>
            <pc:docMk/>
            <pc:sldMk cId="684685687" sldId="889"/>
            <ac:grpSpMk id="9" creationId="{AA5C4EA1-1FF4-438B-8BD0-21607BB0C453}"/>
          </ac:grpSpMkLst>
        </pc:grpChg>
        <pc:grpChg chg="add mod">
          <ac:chgData name="Thomas Lineham" userId="0a61177b-b725-4b90-901b-3d5aaab108a2" providerId="ADAL" clId="{B41550F0-BCCE-4C6E-A39D-048C26F6EAE9}" dt="2021-04-28T12:17:26.425" v="108" actId="1076"/>
          <ac:grpSpMkLst>
            <pc:docMk/>
            <pc:sldMk cId="684685687" sldId="889"/>
            <ac:grpSpMk id="10" creationId="{48E37795-90B4-482B-80FC-79E72229F869}"/>
          </ac:grpSpMkLst>
        </pc:grpChg>
        <pc:grpChg chg="add mod">
          <ac:chgData name="Thomas Lineham" userId="0a61177b-b725-4b90-901b-3d5aaab108a2" providerId="ADAL" clId="{B41550F0-BCCE-4C6E-A39D-048C26F6EAE9}" dt="2021-04-28T12:17:34.307" v="110" actId="1076"/>
          <ac:grpSpMkLst>
            <pc:docMk/>
            <pc:sldMk cId="684685687" sldId="889"/>
            <ac:grpSpMk id="13" creationId="{2F530431-148B-4FCB-8C57-925E5CA17ECB}"/>
          </ac:grpSpMkLst>
        </pc:grpChg>
        <pc:grpChg chg="add mod">
          <ac:chgData name="Thomas Lineham" userId="0a61177b-b725-4b90-901b-3d5aaab108a2" providerId="ADAL" clId="{B41550F0-BCCE-4C6E-A39D-048C26F6EAE9}" dt="2021-04-28T12:20:26.878" v="165" actId="1076"/>
          <ac:grpSpMkLst>
            <pc:docMk/>
            <pc:sldMk cId="684685687" sldId="889"/>
            <ac:grpSpMk id="16" creationId="{62A70F5E-8B94-432F-BB55-CDD005994499}"/>
          </ac:grpSpMkLst>
        </pc:grpChg>
        <pc:grpChg chg="add mod">
          <ac:chgData name="Thomas Lineham" userId="0a61177b-b725-4b90-901b-3d5aaab108a2" providerId="ADAL" clId="{B41550F0-BCCE-4C6E-A39D-048C26F6EAE9}" dt="2021-04-28T12:21:08.518" v="212" actId="14100"/>
          <ac:grpSpMkLst>
            <pc:docMk/>
            <pc:sldMk cId="684685687" sldId="889"/>
            <ac:grpSpMk id="19" creationId="{0A6462F7-2ABC-4581-985C-D9BFC690E41B}"/>
          </ac:grpSpMkLst>
        </pc:grpChg>
        <pc:graphicFrameChg chg="mod modGraphic">
          <ac:chgData name="Thomas Lineham" userId="0a61177b-b725-4b90-901b-3d5aaab108a2" providerId="ADAL" clId="{B41550F0-BCCE-4C6E-A39D-048C26F6EAE9}" dt="2021-04-28T12:17:47.578" v="115" actId="1076"/>
          <ac:graphicFrameMkLst>
            <pc:docMk/>
            <pc:sldMk cId="684685687" sldId="889"/>
            <ac:graphicFrameMk id="4" creationId="{60E62DC6-3EBE-4901-B700-870330337CDA}"/>
          </ac:graphicFrameMkLst>
        </pc:graphicFrameChg>
        <pc:picChg chg="add mod">
          <ac:chgData name="Thomas Lineham" userId="0a61177b-b725-4b90-901b-3d5aaab108a2" providerId="ADAL" clId="{B41550F0-BCCE-4C6E-A39D-048C26F6EAE9}" dt="2021-04-28T12:19:41.611" v="164" actId="14100"/>
          <ac:picMkLst>
            <pc:docMk/>
            <pc:sldMk cId="684685687" sldId="889"/>
            <ac:picMk id="3" creationId="{9F9E07D1-A0A2-44F7-9FB3-0BA83C5E1EB4}"/>
          </ac:picMkLst>
        </pc:picChg>
        <pc:picChg chg="del mod">
          <ac:chgData name="Thomas Lineham" userId="0a61177b-b725-4b90-901b-3d5aaab108a2" providerId="ADAL" clId="{B41550F0-BCCE-4C6E-A39D-048C26F6EAE9}" dt="2021-04-28T12:15:44.863" v="74" actId="478"/>
          <ac:picMkLst>
            <pc:docMk/>
            <pc:sldMk cId="684685687" sldId="889"/>
            <ac:picMk id="6" creationId="{24BD2920-5579-469E-A0C9-6DC17CA212AD}"/>
          </ac:picMkLst>
        </pc:picChg>
      </pc:sldChg>
    </pc:docChg>
  </pc:docChgLst>
  <pc:docChgLst>
    <pc:chgData name="Kulvinderjit Singh" userId="eadb32f3-53cc-459d-aca4-3527f1c9f1da" providerId="ADAL" clId="{CF155F1B-31E4-4034-89EB-64D6CAFBD7C0}"/>
    <pc:docChg chg="modSld">
      <pc:chgData name="Kulvinderjit Singh" userId="eadb32f3-53cc-459d-aca4-3527f1c9f1da" providerId="ADAL" clId="{CF155F1B-31E4-4034-89EB-64D6CAFBD7C0}" dt="2021-04-28T13:29:03.118" v="106" actId="113"/>
      <pc:docMkLst>
        <pc:docMk/>
      </pc:docMkLst>
      <pc:sldChg chg="modSp">
        <pc:chgData name="Kulvinderjit Singh" userId="eadb32f3-53cc-459d-aca4-3527f1c9f1da" providerId="ADAL" clId="{CF155F1B-31E4-4034-89EB-64D6CAFBD7C0}" dt="2021-04-28T13:29:03.118" v="106" actId="113"/>
        <pc:sldMkLst>
          <pc:docMk/>
          <pc:sldMk cId="684685687" sldId="889"/>
        </pc:sldMkLst>
        <pc:graphicFrameChg chg="modGraphic">
          <ac:chgData name="Kulvinderjit Singh" userId="eadb32f3-53cc-459d-aca4-3527f1c9f1da" providerId="ADAL" clId="{CF155F1B-31E4-4034-89EB-64D6CAFBD7C0}" dt="2021-04-28T13:29:03.118" v="106" actId="113"/>
          <ac:graphicFrameMkLst>
            <pc:docMk/>
            <pc:sldMk cId="684685687" sldId="889"/>
            <ac:graphicFrameMk id="4" creationId="{60E62DC6-3EBE-4901-B700-870330337CD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28/04/2021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1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763" y="-72462"/>
            <a:ext cx="8229600" cy="637580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Arial"/>
                <a:cs typeface="Arial"/>
              </a:rPr>
              <a:t>XRN5253 June 21 Major Release -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6495033"/>
              </p:ext>
            </p:extLst>
          </p:nvPr>
        </p:nvGraphicFramePr>
        <p:xfrm>
          <a:off x="55032" y="364608"/>
          <a:ext cx="8673331" cy="4556259"/>
        </p:xfrm>
        <a:graphic>
          <a:graphicData uri="http://schemas.openxmlformats.org/drawingml/2006/table">
            <a:tbl>
              <a:tblPr firstRow="1" bandRow="1"/>
              <a:tblGrid>
                <a:gridCol w="1543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7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86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5271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050" b="1" i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Overall</a:t>
                      </a:r>
                      <a:r>
                        <a:rPr lang="en-GB" sz="1050" b="1" i="0" baseline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Project RAG Status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271">
                <a:tc vMerge="1">
                  <a:txBody>
                    <a:bodyPr/>
                    <a:lstStyle/>
                    <a:p>
                      <a:pPr algn="ctr"/>
                      <a:endParaRPr lang="en-GB" sz="180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2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1050" b="1" kern="120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271"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                                            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+mn-lt"/>
                          <a:cs typeface="Arial"/>
                        </a:rPr>
                        <a:t> Justification</a:t>
                      </a:r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37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On Track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Testing phase progressing to plan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 Testing and User Acceptance Testing complete.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Regression Testing commenced to plan in April and on track to complete to schedule.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E-Learning awareness training to be available from 28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May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Project Cutover will be completed via code transport on Saturday 26</a:t>
                      </a:r>
                      <a:r>
                        <a:rPr lang="en-GB" sz="900" b="0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June 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 Implementation Support dates agreed and to be made available in June ChMC</a:t>
                      </a: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lang="en-GB" sz="9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Decision In May ChMC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</a:t>
                      </a: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en-GB" dirty="0"/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989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None Applicable</a:t>
                      </a:r>
                      <a:endParaRPr lang="en-US" sz="900" b="0" i="0" u="none" strike="noStrike" kern="1200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787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Forecast costs on track to complete within approved BER</a:t>
                      </a:r>
                      <a:endParaRPr kumimoji="0" lang="en-US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8453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Scope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900" b="0" dirty="0"/>
                        <a:t>In Scope (XRN5093) - </a:t>
                      </a:r>
                      <a:r>
                        <a:rPr lang="en-GB" sz="900" b="0" dirty="0"/>
                        <a:t>MOD0711 – Update of AUG Table to reflect new EUC bands</a:t>
                      </a:r>
                      <a:endParaRPr lang="en-US" sz="900" b="0" dirty="0">
                        <a:cs typeface="Arial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US" sz="900" b="0" dirty="0"/>
                        <a:t>Descoped (XRN4992) </a:t>
                      </a:r>
                      <a:r>
                        <a:rPr lang="en-US" sz="900" dirty="0"/>
                        <a:t>- MOD0687 – Creation of new charge to recover last resort supply payments – Descoped at Extraordinary ChMC on 26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October 2020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900" b="0" dirty="0"/>
                        <a:t>Descoped (XRN4941)</a:t>
                      </a:r>
                      <a:r>
                        <a:rPr lang="en-US" sz="900" dirty="0"/>
                        <a:t> - MOD0692 -  Auto updates to meter read frequency – Descoped at ChMC on 11</a:t>
                      </a:r>
                      <a:r>
                        <a:rPr lang="en-US" sz="900" baseline="30000" dirty="0"/>
                        <a:t>th</a:t>
                      </a:r>
                      <a:r>
                        <a:rPr lang="en-US" sz="900" dirty="0"/>
                        <a:t> November 2020</a:t>
                      </a:r>
                      <a:endParaRPr lang="en-US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Verdana"/>
                        <a:cs typeface="Arial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181EB57-9627-4329-BB84-9BDF81695227}"/>
              </a:ext>
            </a:extLst>
          </p:cNvPr>
          <p:cNvSpPr txBox="1"/>
          <p:nvPr/>
        </p:nvSpPr>
        <p:spPr>
          <a:xfrm>
            <a:off x="0" y="4973818"/>
            <a:ext cx="145905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00" dirty="0"/>
              <a:t>Slide updated on 26</a:t>
            </a:r>
            <a:r>
              <a:rPr lang="en-GB" sz="700" baseline="30000" dirty="0"/>
              <a:t>th</a:t>
            </a:r>
            <a:r>
              <a:rPr lang="en-GB" sz="700" dirty="0"/>
              <a:t> April 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F9E07D1-A0A2-44F7-9FB3-0BA83C5E1E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7022" y="1412006"/>
            <a:ext cx="3981795" cy="2039216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AA5C4EA1-1FF4-438B-8BD0-21607BB0C453}"/>
              </a:ext>
            </a:extLst>
          </p:cNvPr>
          <p:cNvGrpSpPr/>
          <p:nvPr/>
        </p:nvGrpSpPr>
        <p:grpSpPr>
          <a:xfrm>
            <a:off x="4089862" y="3477140"/>
            <a:ext cx="741910" cy="215444"/>
            <a:chOff x="4089862" y="3477140"/>
            <a:chExt cx="741910" cy="21544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6BA3563-53F1-4A8B-B5A8-5356E4A53D38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068AC6B-A13B-49A5-BD8D-4E7BFE49733F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Complete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8E37795-90B4-482B-80FC-79E72229F869}"/>
              </a:ext>
            </a:extLst>
          </p:cNvPr>
          <p:cNvGrpSpPr/>
          <p:nvPr/>
        </p:nvGrpSpPr>
        <p:grpSpPr>
          <a:xfrm>
            <a:off x="4860866" y="3477140"/>
            <a:ext cx="741910" cy="215444"/>
            <a:chOff x="4089862" y="3477140"/>
            <a:chExt cx="741910" cy="215444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16D9FDB-94FB-4730-90DA-4BE2D46C5204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6258E61-1BE8-40CC-BDBA-324295A6F446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On Track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F530431-148B-4FCB-8C57-925E5CA17ECB}"/>
              </a:ext>
            </a:extLst>
          </p:cNvPr>
          <p:cNvGrpSpPr/>
          <p:nvPr/>
        </p:nvGrpSpPr>
        <p:grpSpPr>
          <a:xfrm>
            <a:off x="5602776" y="3477140"/>
            <a:ext cx="741910" cy="215444"/>
            <a:chOff x="4089862" y="3477140"/>
            <a:chExt cx="741910" cy="215444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58A25A8-FD1C-43B8-A4FB-0E6445772E1E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825B380-437E-43C5-8D2C-0DFD0465573E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At Risk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2A70F5E-8B94-432F-BB55-CDD005994499}"/>
              </a:ext>
            </a:extLst>
          </p:cNvPr>
          <p:cNvGrpSpPr/>
          <p:nvPr/>
        </p:nvGrpSpPr>
        <p:grpSpPr>
          <a:xfrm>
            <a:off x="6236620" y="3477140"/>
            <a:ext cx="741910" cy="215444"/>
            <a:chOff x="4089862" y="3477140"/>
            <a:chExt cx="741910" cy="215444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EA6FE6E-2D9E-494B-AA97-9F66054EE07C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3C5751-0F95-4764-B46D-C02FFA5257CD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Overdue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0A6462F7-2ABC-4581-985C-D9BFC690E41B}"/>
              </a:ext>
            </a:extLst>
          </p:cNvPr>
          <p:cNvGrpSpPr/>
          <p:nvPr/>
        </p:nvGrpSpPr>
        <p:grpSpPr>
          <a:xfrm>
            <a:off x="6978530" y="3477140"/>
            <a:ext cx="935186" cy="338554"/>
            <a:chOff x="4089862" y="3477140"/>
            <a:chExt cx="741910" cy="338554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831A77-64E4-4D2C-BCFE-458A86613C02}"/>
                </a:ext>
              </a:extLst>
            </p:cNvPr>
            <p:cNvSpPr/>
            <p:nvPr/>
          </p:nvSpPr>
          <p:spPr>
            <a:xfrm>
              <a:off x="4089862" y="3562003"/>
              <a:ext cx="54033" cy="45719"/>
            </a:xfrm>
            <a:prstGeom prst="ellipse">
              <a:avLst/>
            </a:prstGeom>
            <a:solidFill>
              <a:srgbClr val="7030A0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AE85C16-EBE5-4C7C-9B64-8DBEFC630C4B}"/>
                </a:ext>
              </a:extLst>
            </p:cNvPr>
            <p:cNvSpPr txBox="1"/>
            <p:nvPr/>
          </p:nvSpPr>
          <p:spPr>
            <a:xfrm>
              <a:off x="4116878" y="3477140"/>
              <a:ext cx="71489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/>
                <a:t>Not Baselined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4685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SharedWithUsers xmlns="103fba77-31dd-4780-83f9-c54f26c3a260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6109ACC-11A0-4D32-B663-6808456207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966AA5-3D01-4B81-BAE0-8020A2E16EFF}">
  <ds:schemaRefs>
    <ds:schemaRef ds:uri="11f1cc19-a6a2-4477-822b-8358f9edc374"/>
    <ds:schemaRef ds:uri="103fba77-31dd-4780-83f9-c54f26c3a260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174</Words>
  <Application>Microsoft Office PowerPoint</Application>
  <PresentationFormat>On-screen Show (16:9)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XRN5253 June 21 Major Release - Status Update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Kulvinderjit Singh</cp:lastModifiedBy>
  <cp:revision>9</cp:revision>
  <dcterms:created xsi:type="dcterms:W3CDTF">2018-09-02T17:12:15Z</dcterms:created>
  <dcterms:modified xsi:type="dcterms:W3CDTF">2021-04-28T13:29:12Z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</Properties>
</file>