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70FF5-21B5-47A1-A4A3-6A5A72FF1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3960E-935D-4217-BD2B-949609110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9CC1-2BF5-42A1-8982-3B002753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4A3E7-8376-4006-B11D-8B22AF9D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2D190-39E9-4FB6-9878-0859539B0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30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5351-D586-47B9-9EF1-63F54360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2E1C1-B3F5-4B35-833E-2E036A0B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FEE0A-1F58-4800-A17E-9AE5F1303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F9666-BA19-4DBC-B980-42E11066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21C5C-EDE8-4D95-B456-F7E15ED0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64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36459A-E839-4E2F-8B4F-1D73B3BA2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2DC8C-8E72-41C1-BDAE-4680828BC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2F80F-A6C1-4D76-BB73-833DC070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6933-AB00-4361-AC4C-D1F203AE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98D0A-5004-4473-B091-B8A1BE6F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14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CB0C-0D60-498B-BE90-D98C67BA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AD96E-D8C0-4E55-AD80-61780CCAD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C6231-0413-416B-9EFD-80E8F034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0267C-6032-4BEA-AE08-A50113D5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DF6F4-DBBF-4660-BD90-FEE1A993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22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52B7-06E8-47D9-91D4-14552434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866B9-70BD-4533-884D-17E36347A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983C1-2D47-4B50-BE84-2A72496A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27DCE-20DA-403C-85C3-C586FF6B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3A38D-EA66-4737-B5AE-6425CE68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92A6C-96B5-49E0-B951-06F3EE0CD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EADE-7AB9-4CB1-A316-5B0C4924F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886E-FE01-4186-900A-2F71BD2AA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D235B-9769-490E-92F8-AE68A4F2B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C28E4-B54E-4AC5-94D6-CA7542F4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E2356-6B35-497B-B9CA-B28AEF7B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4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B044-1273-4324-B800-A575329E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1F1E6-18C4-4D31-BC2B-ED820C78D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FF966-ABE1-46C4-AF7A-B198A47B1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EDBAF9-881F-4FCE-83AC-67475A214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B5395-1E9E-4973-8C40-DCD3C371B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FA8121-4270-42F6-8D19-219532BF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4D43C-6176-429B-BAEE-D7B901A0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89813-9B5D-4ED9-AE98-10F2A79CA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5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C344-99A6-48AD-AEC1-5F2DB002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043C38-EE00-4ADF-8AB6-3F2C3602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25085A-C0FC-4C76-B2E2-E582D7E3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19B7D-77C5-457C-A1DA-8B7EE533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4F4AA-8274-44F1-835A-E770236E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47631-D41B-4808-AFA9-B6AD2348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9C213-7D2D-4C7C-A126-E4314969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8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2EF3A-6276-46B2-8BAF-9DE0C23D3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DF19D-7F2D-49A5-A782-BD6D63AF4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07FB7-74A6-4A4C-8C7E-7167CA417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32D78-2439-42ED-B42B-5717753A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4C49-47C4-4C7F-962B-F25DEFCD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8F048-E656-4D69-B0CB-8E606FC4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73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EAEFB-E007-4016-AE86-BB06D5058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107B32-F490-453D-A6B3-12384DCAD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B6B08-6CBF-4CF7-B177-A7BE6A04F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A18C9-A1D3-4919-8E45-5E7494D73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3BB12-091E-4E26-9D4E-B49B3AE4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83AAB-C722-437F-8177-B80ED335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D9D71-791F-463C-9B03-0C229F40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8E813-5550-4C4E-A12B-A55F5A9FB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D0824-3EF1-4074-AC97-B3791F1B8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E03A-68E9-4C8D-B8A9-5B953D62D92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F8225-36B7-4D54-A965-621EC45C9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30C37-EFB2-423E-A47B-0E0B65831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8820-9829-4AAA-9B6E-1A1C5309A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3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F8D2B5-A776-4C82-A7E5-2904D6409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09" y="292232"/>
            <a:ext cx="11045390" cy="630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5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90400F-4E54-4102-A06B-D224BDC3B912}"/>
</file>

<file path=customXml/itemProps2.xml><?xml version="1.0" encoding="utf-8"?>
<ds:datastoreItem xmlns:ds="http://schemas.openxmlformats.org/officeDocument/2006/customXml" ds:itemID="{6EB3835D-180B-4C0C-93A0-E567F8162669}"/>
</file>

<file path=customXml/itemProps3.xml><?xml version="1.0" encoding="utf-8"?>
<ds:datastoreItem xmlns:ds="http://schemas.openxmlformats.org/officeDocument/2006/customXml" ds:itemID="{3D65F5BB-6497-458B-A4DC-BC6199F9572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Jackson</dc:creator>
  <cp:lastModifiedBy>Leanne Jackson</cp:lastModifiedBy>
  <cp:revision>1</cp:revision>
  <dcterms:created xsi:type="dcterms:W3CDTF">2021-04-29T10:38:37Z</dcterms:created>
  <dcterms:modified xsi:type="dcterms:W3CDTF">2021-04-29T10:39:21Z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