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8" name="Phil Wood" initials="PW" lastIdx="25" clrIdx="7">
    <p:extLst>
      <p:ext uri="{19B8F6BF-5375-455C-9EA6-DF929625EA0E}">
        <p15:presenceInfo xmlns:p15="http://schemas.microsoft.com/office/powerpoint/2012/main" userId="S-1-5-21-4145888014-839675345-3125187760-5972"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9" name="Trefor Price" initials="TP" lastIdx="7" clrIdx="8">
    <p:extLst>
      <p:ext uri="{19B8F6BF-5375-455C-9EA6-DF929625EA0E}">
        <p15:presenceInfo xmlns:p15="http://schemas.microsoft.com/office/powerpoint/2012/main" userId="S-1-5-21-4145888014-839675345-3125187760-589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10" name="Richard Genever" initials="RG [2]" lastIdx="3" clrIdx="9">
    <p:extLst>
      <p:ext uri="{19B8F6BF-5375-455C-9EA6-DF929625EA0E}">
        <p15:presenceInfo xmlns:p15="http://schemas.microsoft.com/office/powerpoint/2012/main" userId="S::richard.genever@xoserve.com::7611d2ec-2fae-4a77-b83d-c3e3c800d8c6"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4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B1D6E8"/>
    <a:srgbClr val="0070C0"/>
    <a:srgbClr val="FFFFFF"/>
    <a:srgbClr val="40D1F5"/>
    <a:srgbClr val="D75733"/>
    <a:srgbClr val="9C4877"/>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D4DC98-D82B-4E18-8CC4-8F92B7956A06}" v="29" dt="2021-05-05T10:34:04.103"/>
    <p1510:client id="{CBFFE573-EA76-10C8-7460-5FE61FC191BE}" v="2" dt="2021-05-05T10:26:18.381"/>
    <p1510:client id="{89E577D9-95C0-4483-AAF5-606AA809B053}" v="2" dt="2021-05-05T15:32:51.166"/>
    <p1510:client id="{91CA0495-CCBB-4F8E-AE35-481EE18C0977}" v="28" dt="2021-05-06T10:02:05.7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49" autoAdjust="0"/>
  </p:normalViewPr>
  <p:slideViewPr>
    <p:cSldViewPr snapToGrid="0">
      <p:cViewPr varScale="1">
        <p:scale>
          <a:sx n="123" d="100"/>
          <a:sy n="123" d="100"/>
        </p:scale>
        <p:origin x="372" y="96"/>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efor Price" userId="b0862d6c-f2ca-46e5-a610-f769e4ae04c7" providerId="ADAL" clId="{89E577D9-95C0-4483-AAF5-606AA809B053}"/>
    <pc:docChg chg="modSld">
      <pc:chgData name="Trefor Price" userId="b0862d6c-f2ca-46e5-a610-f769e4ae04c7" providerId="ADAL" clId="{89E577D9-95C0-4483-AAF5-606AA809B053}" dt="2021-05-05T15:32:51.165" v="1"/>
      <pc:docMkLst>
        <pc:docMk/>
      </pc:docMkLst>
      <pc:sldChg chg="modCm">
        <pc:chgData name="Trefor Price" userId="b0862d6c-f2ca-46e5-a610-f769e4ae04c7" providerId="ADAL" clId="{89E577D9-95C0-4483-AAF5-606AA809B053}" dt="2021-05-05T15:32:51.165" v="1"/>
        <pc:sldMkLst>
          <pc:docMk/>
          <pc:sldMk cId="914544572" sldId="343"/>
        </pc:sldMkLst>
      </pc:sldChg>
    </pc:docChg>
  </pc:docChgLst>
  <pc:docChgLst>
    <pc:chgData name="Phil Wood" userId="a478f68d-7422-452c-83e3-e5349ca4e784" providerId="ADAL" clId="{AED4DC98-D82B-4E18-8CC4-8F92B7956A06}"/>
    <pc:docChg chg="modSld">
      <pc:chgData name="Phil Wood" userId="a478f68d-7422-452c-83e3-e5349ca4e784" providerId="ADAL" clId="{AED4DC98-D82B-4E18-8CC4-8F92B7956A06}" dt="2021-05-05T10:34:04.103" v="28" actId="20577"/>
      <pc:docMkLst>
        <pc:docMk/>
      </pc:docMkLst>
      <pc:sldChg chg="modSp addCm modCm">
        <pc:chgData name="Phil Wood" userId="a478f68d-7422-452c-83e3-e5349ca4e784" providerId="ADAL" clId="{AED4DC98-D82B-4E18-8CC4-8F92B7956A06}" dt="2021-05-05T10:34:04.103" v="28" actId="20577"/>
        <pc:sldMkLst>
          <pc:docMk/>
          <pc:sldMk cId="914544572" sldId="343"/>
        </pc:sldMkLst>
        <pc:spChg chg="mod">
          <ac:chgData name="Phil Wood" userId="a478f68d-7422-452c-83e3-e5349ca4e784" providerId="ADAL" clId="{AED4DC98-D82B-4E18-8CC4-8F92B7956A06}" dt="2021-05-05T10:34:04.103" v="28" actId="20577"/>
          <ac:spMkLst>
            <pc:docMk/>
            <pc:sldMk cId="914544572" sldId="343"/>
            <ac:spMk id="2" creationId="{00000000-0000-0000-0000-000000000000}"/>
          </ac:spMkLst>
        </pc:spChg>
        <pc:graphicFrameChg chg="modGraphic">
          <ac:chgData name="Phil Wood" userId="a478f68d-7422-452c-83e3-e5349ca4e784" providerId="ADAL" clId="{AED4DC98-D82B-4E18-8CC4-8F92B7956A06}" dt="2021-05-05T10:33:52.864" v="23" actId="20577"/>
          <ac:graphicFrameMkLst>
            <pc:docMk/>
            <pc:sldMk cId="914544572" sldId="343"/>
            <ac:graphicFrameMk id="5" creationId="{2EF068E9-DE54-4535-9056-62894D0D6D70}"/>
          </ac:graphicFrameMkLst>
        </pc:graphicFrameChg>
      </pc:sldChg>
    </pc:docChg>
  </pc:docChgLst>
  <pc:docChgLst>
    <pc:chgData name="Richard Genever" userId="S::richard.genever@xoserve.com::7611d2ec-2fae-4a77-b83d-c3e3c800d8c6" providerId="AD" clId="Web-{CBFFE573-EA76-10C8-7460-5FE61FC191BE}"/>
    <pc:docChg chg="">
      <pc:chgData name="Richard Genever" userId="S::richard.genever@xoserve.com::7611d2ec-2fae-4a77-b83d-c3e3c800d8c6" providerId="AD" clId="Web-{CBFFE573-EA76-10C8-7460-5FE61FC191BE}" dt="2021-05-05T10:26:18.381" v="1"/>
      <pc:docMkLst>
        <pc:docMk/>
      </pc:docMkLst>
      <pc:sldChg chg="addCm">
        <pc:chgData name="Richard Genever" userId="S::richard.genever@xoserve.com::7611d2ec-2fae-4a77-b83d-c3e3c800d8c6" providerId="AD" clId="Web-{CBFFE573-EA76-10C8-7460-5FE61FC191BE}" dt="2021-05-05T10:26:18.381" v="1"/>
        <pc:sldMkLst>
          <pc:docMk/>
          <pc:sldMk cId="914544572" sldId="343"/>
        </pc:sldMkLst>
      </pc:sldChg>
    </pc:docChg>
  </pc:docChgLst>
  <pc:docChgLst>
    <pc:chgData name="Mark Tullett" userId="f965f65e-16f8-4095-af3c-810f925e31fa" providerId="ADAL" clId="{91CA0495-CCBB-4F8E-AE35-481EE18C0977}"/>
    <pc:docChg chg="custSel addSld delSld modSld">
      <pc:chgData name="Mark Tullett" userId="f965f65e-16f8-4095-af3c-810f925e31fa" providerId="ADAL" clId="{91CA0495-CCBB-4F8E-AE35-481EE18C0977}" dt="2021-05-06T10:02:29.196" v="57" actId="20577"/>
      <pc:docMkLst>
        <pc:docMk/>
      </pc:docMkLst>
      <pc:sldChg chg="modSp">
        <pc:chgData name="Mark Tullett" userId="f965f65e-16f8-4095-af3c-810f925e31fa" providerId="ADAL" clId="{91CA0495-CCBB-4F8E-AE35-481EE18C0977}" dt="2021-05-06T09:04:53.398" v="0"/>
        <pc:sldMkLst>
          <pc:docMk/>
          <pc:sldMk cId="469848584" sldId="311"/>
        </pc:sldMkLst>
        <pc:spChg chg="mod">
          <ac:chgData name="Mark Tullett" userId="f965f65e-16f8-4095-af3c-810f925e31fa" providerId="ADAL" clId="{91CA0495-CCBB-4F8E-AE35-481EE18C0977}" dt="2021-05-06T09:04:53.398" v="0"/>
          <ac:spMkLst>
            <pc:docMk/>
            <pc:sldMk cId="469848584" sldId="311"/>
            <ac:spMk id="3" creationId="{00000000-0000-0000-0000-000000000000}"/>
          </ac:spMkLst>
        </pc:spChg>
      </pc:sldChg>
      <pc:sldChg chg="modSp add">
        <pc:chgData name="Mark Tullett" userId="f965f65e-16f8-4095-af3c-810f925e31fa" providerId="ADAL" clId="{91CA0495-CCBB-4F8E-AE35-481EE18C0977}" dt="2021-05-06T10:02:29.196" v="57" actId="20577"/>
        <pc:sldMkLst>
          <pc:docMk/>
          <pc:sldMk cId="121233231" sldId="335"/>
        </pc:sldMkLst>
        <pc:spChg chg="mod">
          <ac:chgData name="Mark Tullett" userId="f965f65e-16f8-4095-af3c-810f925e31fa" providerId="ADAL" clId="{91CA0495-CCBB-4F8E-AE35-481EE18C0977}" dt="2021-05-06T10:02:29.196" v="57" actId="20577"/>
          <ac:spMkLst>
            <pc:docMk/>
            <pc:sldMk cId="121233231" sldId="335"/>
            <ac:spMk id="3" creationId="{8385E8BA-F4A8-4D87-B1FA-19A74FB981CA}"/>
          </ac:spMkLst>
        </pc:spChg>
        <pc:spChg chg="mod">
          <ac:chgData name="Mark Tullett" userId="f965f65e-16f8-4095-af3c-810f925e31fa" providerId="ADAL" clId="{91CA0495-CCBB-4F8E-AE35-481EE18C0977}" dt="2021-05-06T10:02:18.129" v="53" actId="20577"/>
          <ac:spMkLst>
            <pc:docMk/>
            <pc:sldMk cId="121233231" sldId="335"/>
            <ac:spMk id="4" creationId="{33B517DF-1F76-410B-B5D3-59640A739A43}"/>
          </ac:spMkLst>
        </pc:spChg>
      </pc:sldChg>
      <pc:sldChg chg="modSp">
        <pc:chgData name="Mark Tullett" userId="f965f65e-16f8-4095-af3c-810f925e31fa" providerId="ADAL" clId="{91CA0495-CCBB-4F8E-AE35-481EE18C0977}" dt="2021-05-06T09:04:53.398" v="0"/>
        <pc:sldMkLst>
          <pc:docMk/>
          <pc:sldMk cId="1986254670" sldId="340"/>
        </pc:sldMkLst>
        <pc:graphicFrameChg chg="mod">
          <ac:chgData name="Mark Tullett" userId="f965f65e-16f8-4095-af3c-810f925e31fa" providerId="ADAL" clId="{91CA0495-CCBB-4F8E-AE35-481EE18C0977}" dt="2021-05-06T09:04:53.398" v="0"/>
          <ac:graphicFrameMkLst>
            <pc:docMk/>
            <pc:sldMk cId="1986254670" sldId="340"/>
            <ac:graphicFrameMk id="7" creationId="{F583CA47-946A-4F83-8EA2-257D76FD88F1}"/>
          </ac:graphicFrameMkLst>
        </pc:graphicFrameChg>
        <pc:graphicFrameChg chg="mod">
          <ac:chgData name="Mark Tullett" userId="f965f65e-16f8-4095-af3c-810f925e31fa" providerId="ADAL" clId="{91CA0495-CCBB-4F8E-AE35-481EE18C0977}" dt="2021-05-06T09:04:53.398" v="0"/>
          <ac:graphicFrameMkLst>
            <pc:docMk/>
            <pc:sldMk cId="1986254670" sldId="340"/>
            <ac:graphicFrameMk id="10" creationId="{2DBA6B71-335D-4387-BF27-E90307E4DF4B}"/>
          </ac:graphicFrameMkLst>
        </pc:graphicFrameChg>
        <pc:graphicFrameChg chg="mod">
          <ac:chgData name="Mark Tullett" userId="f965f65e-16f8-4095-af3c-810f925e31fa" providerId="ADAL" clId="{91CA0495-CCBB-4F8E-AE35-481EE18C0977}" dt="2021-05-06T09:04:53.398" v="0"/>
          <ac:graphicFrameMkLst>
            <pc:docMk/>
            <pc:sldMk cId="1986254670" sldId="340"/>
            <ac:graphicFrameMk id="56" creationId="{EC56BDC5-5E93-48CE-A700-78112AE76225}"/>
          </ac:graphicFrameMkLst>
        </pc:graphicFrameChg>
      </pc:sldChg>
      <pc:sldChg chg="modSp delCm">
        <pc:chgData name="Mark Tullett" userId="f965f65e-16f8-4095-af3c-810f925e31fa" providerId="ADAL" clId="{91CA0495-CCBB-4F8E-AE35-481EE18C0977}" dt="2021-05-06T10:00:04.489" v="45"/>
        <pc:sldMkLst>
          <pc:docMk/>
          <pc:sldMk cId="914544572" sldId="343"/>
        </pc:sldMkLst>
        <pc:graphicFrameChg chg="mod modGraphic">
          <ac:chgData name="Mark Tullett" userId="f965f65e-16f8-4095-af3c-810f925e31fa" providerId="ADAL" clId="{91CA0495-CCBB-4F8E-AE35-481EE18C0977}" dt="2021-05-06T09:14:54.150" v="43" actId="20577"/>
          <ac:graphicFrameMkLst>
            <pc:docMk/>
            <pc:sldMk cId="914544572" sldId="343"/>
            <ac:graphicFrameMk id="5" creationId="{2EF068E9-DE54-4535-9056-62894D0D6D70}"/>
          </ac:graphicFrameMkLst>
        </pc:graphicFrameChg>
      </pc:sldChg>
      <pc:sldChg chg="addSp delSp modSp">
        <pc:chgData name="Mark Tullett" userId="f965f65e-16f8-4095-af3c-810f925e31fa" providerId="ADAL" clId="{91CA0495-CCBB-4F8E-AE35-481EE18C0977}" dt="2021-05-06T09:09:23.083" v="13" actId="1076"/>
        <pc:sldMkLst>
          <pc:docMk/>
          <pc:sldMk cId="3031454922" sldId="345"/>
        </pc:sldMkLst>
        <pc:spChg chg="mod">
          <ac:chgData name="Mark Tullett" userId="f965f65e-16f8-4095-af3c-810f925e31fa" providerId="ADAL" clId="{91CA0495-CCBB-4F8E-AE35-481EE18C0977}" dt="2021-05-06T09:04:53.398" v="0"/>
          <ac:spMkLst>
            <pc:docMk/>
            <pc:sldMk cId="3031454922" sldId="345"/>
            <ac:spMk id="3" creationId="{35A0BAC9-8E38-462A-A44F-CE455DBC13E7}"/>
          </ac:spMkLst>
        </pc:spChg>
        <pc:graphicFrameChg chg="add del mod modGraphic">
          <ac:chgData name="Mark Tullett" userId="f965f65e-16f8-4095-af3c-810f925e31fa" providerId="ADAL" clId="{91CA0495-CCBB-4F8E-AE35-481EE18C0977}" dt="2021-05-06T09:07:51.313" v="6" actId="478"/>
          <ac:graphicFrameMkLst>
            <pc:docMk/>
            <pc:sldMk cId="3031454922" sldId="345"/>
            <ac:graphicFrameMk id="8" creationId="{69F12913-3BA1-4EE7-8F05-97D7C6195A21}"/>
          </ac:graphicFrameMkLst>
        </pc:graphicFrameChg>
        <pc:graphicFrameChg chg="mod">
          <ac:chgData name="Mark Tullett" userId="f965f65e-16f8-4095-af3c-810f925e31fa" providerId="ADAL" clId="{91CA0495-CCBB-4F8E-AE35-481EE18C0977}" dt="2021-05-06T09:09:13.726" v="10"/>
          <ac:graphicFrameMkLst>
            <pc:docMk/>
            <pc:sldMk cId="3031454922" sldId="345"/>
            <ac:graphicFrameMk id="9" creationId="{00000000-0008-0000-0200-000008000000}"/>
          </ac:graphicFrameMkLst>
        </pc:graphicFrameChg>
        <pc:picChg chg="add mod">
          <ac:chgData name="Mark Tullett" userId="f965f65e-16f8-4095-af3c-810f925e31fa" providerId="ADAL" clId="{91CA0495-CCBB-4F8E-AE35-481EE18C0977}" dt="2021-05-06T09:09:23.083" v="13" actId="1076"/>
          <ac:picMkLst>
            <pc:docMk/>
            <pc:sldMk cId="3031454922" sldId="345"/>
            <ac:picMk id="4" creationId="{72B2E194-54D1-4389-8F1A-D757935C63A2}"/>
          </ac:picMkLst>
        </pc:picChg>
        <pc:picChg chg="del">
          <ac:chgData name="Mark Tullett" userId="f965f65e-16f8-4095-af3c-810f925e31fa" providerId="ADAL" clId="{91CA0495-CCBB-4F8E-AE35-481EE18C0977}" dt="2021-05-06T09:07:34.635" v="2" actId="478"/>
          <ac:picMkLst>
            <pc:docMk/>
            <pc:sldMk cId="3031454922" sldId="345"/>
            <ac:picMk id="10" creationId="{2725418B-9C32-4D12-8E0F-D06AD1C51E66}"/>
          </ac:picMkLst>
        </pc:picChg>
      </pc:sldChg>
      <pc:sldChg chg="del">
        <pc:chgData name="Mark Tullett" userId="f965f65e-16f8-4095-af3c-810f925e31fa" providerId="ADAL" clId="{91CA0495-CCBB-4F8E-AE35-481EE18C0977}" dt="2021-05-06T10:02:12.166" v="47" actId="2696"/>
        <pc:sldMkLst>
          <pc:docMk/>
          <pc:sldMk cId="3118441745" sldId="346"/>
        </pc:sldMkLst>
      </pc:sldChg>
      <pc:sldMasterChg chg="delSldLayout">
        <pc:chgData name="Mark Tullett" userId="f965f65e-16f8-4095-af3c-810f925e31fa" providerId="ADAL" clId="{91CA0495-CCBB-4F8E-AE35-481EE18C0977}" dt="2021-05-06T10:02:12.168" v="48" actId="2696"/>
        <pc:sldMasterMkLst>
          <pc:docMk/>
          <pc:sldMasterMk cId="2279291146" sldId="2147483648"/>
        </pc:sldMasterMkLst>
        <pc:sldLayoutChg chg="del">
          <pc:chgData name="Mark Tullett" userId="f965f65e-16f8-4095-af3c-810f925e31fa" providerId="ADAL" clId="{91CA0495-CCBB-4F8E-AE35-481EE18C0977}" dt="2021-05-06T10:02:12.168" v="48" actId="2696"/>
          <pc:sldLayoutMkLst>
            <pc:docMk/>
            <pc:sldMasterMk cId="2279291146" sldId="2147483648"/>
            <pc:sldLayoutMk cId="432257256" sldId="214748365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0_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'IM Graphs'!$B$16:$B$27</c:f>
              <c:strCache>
                <c:ptCount val="12"/>
                <c:pt idx="0">
                  <c:v>M</c:v>
                </c:pt>
                <c:pt idx="1">
                  <c:v>J</c:v>
                </c:pt>
                <c:pt idx="2">
                  <c:v>J</c:v>
                </c:pt>
                <c:pt idx="3">
                  <c:v>A</c:v>
                </c:pt>
                <c:pt idx="4">
                  <c:v>S</c:v>
                </c:pt>
                <c:pt idx="5">
                  <c:v>O</c:v>
                </c:pt>
                <c:pt idx="6">
                  <c:v>N</c:v>
                </c:pt>
                <c:pt idx="7">
                  <c:v>D</c:v>
                </c:pt>
                <c:pt idx="8">
                  <c:v>J</c:v>
                </c:pt>
                <c:pt idx="9">
                  <c:v>F</c:v>
                </c:pt>
                <c:pt idx="10">
                  <c:v>M</c:v>
                </c:pt>
                <c:pt idx="11">
                  <c:v>A</c:v>
                </c:pt>
              </c:strCache>
            </c:strRef>
          </c:cat>
          <c:val>
            <c:numRef>
              <c:f>'IM Graphs'!$C$16:$C$27</c:f>
              <c:numCache>
                <c:formatCode>General</c:formatCode>
                <c:ptCount val="12"/>
                <c:pt idx="0">
                  <c:v>2</c:v>
                </c:pt>
                <c:pt idx="1">
                  <c:v>2</c:v>
                </c:pt>
                <c:pt idx="2">
                  <c:v>8</c:v>
                </c:pt>
                <c:pt idx="3">
                  <c:v>2</c:v>
                </c:pt>
                <c:pt idx="4">
                  <c:v>1</c:v>
                </c:pt>
                <c:pt idx="5">
                  <c:v>1</c:v>
                </c:pt>
                <c:pt idx="6">
                  <c:v>1</c:v>
                </c:pt>
                <c:pt idx="7">
                  <c:v>0</c:v>
                </c:pt>
                <c:pt idx="8">
                  <c:v>0</c:v>
                </c:pt>
                <c:pt idx="9">
                  <c:v>1</c:v>
                </c:pt>
                <c:pt idx="10">
                  <c:v>3</c:v>
                </c:pt>
                <c:pt idx="11">
                  <c:v>0</c:v>
                </c:pt>
              </c:numCache>
            </c:numRef>
          </c:val>
          <c:extLst>
            <c:ext xmlns:c16="http://schemas.microsoft.com/office/drawing/2014/chart" uri="{C3380CC4-5D6E-409C-BE32-E72D297353CC}">
              <c16:uniqueId val="{00000000-4018-4BCF-9713-1967314C5761}"/>
            </c:ext>
          </c:extLst>
        </c:ser>
        <c:ser>
          <c:idx val="1"/>
          <c:order val="1"/>
          <c:tx>
            <c:strRef>
              <c:f>'IM Graphs'!$D$2</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Graphs'!$B$16:$B$27</c:f>
              <c:strCache>
                <c:ptCount val="12"/>
                <c:pt idx="0">
                  <c:v>M</c:v>
                </c:pt>
                <c:pt idx="1">
                  <c:v>J</c:v>
                </c:pt>
                <c:pt idx="2">
                  <c:v>J</c:v>
                </c:pt>
                <c:pt idx="3">
                  <c:v>A</c:v>
                </c:pt>
                <c:pt idx="4">
                  <c:v>S</c:v>
                </c:pt>
                <c:pt idx="5">
                  <c:v>O</c:v>
                </c:pt>
                <c:pt idx="6">
                  <c:v>N</c:v>
                </c:pt>
                <c:pt idx="7">
                  <c:v>D</c:v>
                </c:pt>
                <c:pt idx="8">
                  <c:v>J</c:v>
                </c:pt>
                <c:pt idx="9">
                  <c:v>F</c:v>
                </c:pt>
                <c:pt idx="10">
                  <c:v>M</c:v>
                </c:pt>
                <c:pt idx="11">
                  <c:v>A</c:v>
                </c:pt>
              </c:strCache>
            </c:strRef>
          </c:cat>
          <c:val>
            <c:numRef>
              <c:f>'IM Graphs'!$D$16:$D$27</c:f>
              <c:numCache>
                <c:formatCode>General</c:formatCode>
                <c:ptCount val="12"/>
                <c:pt idx="0">
                  <c:v>1</c:v>
                </c:pt>
                <c:pt idx="1">
                  <c:v>0</c:v>
                </c:pt>
                <c:pt idx="2">
                  <c:v>0</c:v>
                </c:pt>
                <c:pt idx="3">
                  <c:v>1</c:v>
                </c:pt>
                <c:pt idx="4">
                  <c:v>1</c:v>
                </c:pt>
                <c:pt idx="5">
                  <c:v>0</c:v>
                </c:pt>
                <c:pt idx="6">
                  <c:v>3</c:v>
                </c:pt>
                <c:pt idx="7">
                  <c:v>1</c:v>
                </c:pt>
                <c:pt idx="8">
                  <c:v>0</c:v>
                </c:pt>
                <c:pt idx="9">
                  <c:v>0</c:v>
                </c:pt>
                <c:pt idx="10">
                  <c:v>1</c:v>
                </c:pt>
                <c:pt idx="11">
                  <c:v>0</c:v>
                </c:pt>
              </c:numCache>
            </c:numRef>
          </c:val>
          <c:extLst>
            <c:ext xmlns:c16="http://schemas.microsoft.com/office/drawing/2014/chart" uri="{C3380CC4-5D6E-409C-BE32-E72D297353CC}">
              <c16:uniqueId val="{00000001-4018-4BCF-9713-1967314C5761}"/>
            </c:ext>
          </c:extLst>
        </c:ser>
        <c:ser>
          <c:idx val="2"/>
          <c:order val="2"/>
          <c:tx>
            <c:strRef>
              <c:f>'IM Graphs'!$E$2</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Graphs'!$B$16:$B$27</c:f>
              <c:strCache>
                <c:ptCount val="12"/>
                <c:pt idx="0">
                  <c:v>M</c:v>
                </c:pt>
                <c:pt idx="1">
                  <c:v>J</c:v>
                </c:pt>
                <c:pt idx="2">
                  <c:v>J</c:v>
                </c:pt>
                <c:pt idx="3">
                  <c:v>A</c:v>
                </c:pt>
                <c:pt idx="4">
                  <c:v>S</c:v>
                </c:pt>
                <c:pt idx="5">
                  <c:v>O</c:v>
                </c:pt>
                <c:pt idx="6">
                  <c:v>N</c:v>
                </c:pt>
                <c:pt idx="7">
                  <c:v>D</c:v>
                </c:pt>
                <c:pt idx="8">
                  <c:v>J</c:v>
                </c:pt>
                <c:pt idx="9">
                  <c:v>F</c:v>
                </c:pt>
                <c:pt idx="10">
                  <c:v>M</c:v>
                </c:pt>
                <c:pt idx="11">
                  <c:v>A</c:v>
                </c:pt>
              </c:strCache>
            </c:strRef>
          </c:cat>
          <c:val>
            <c:numRef>
              <c:f>'IM Graphs'!$E$16:$E$27</c:f>
              <c:numCache>
                <c:formatCode>General</c:formatCode>
                <c:ptCount val="12"/>
                <c:pt idx="0">
                  <c:v>1</c:v>
                </c:pt>
                <c:pt idx="1">
                  <c:v>3</c:v>
                </c:pt>
                <c:pt idx="2">
                  <c:v>1</c:v>
                </c:pt>
                <c:pt idx="3">
                  <c:v>2</c:v>
                </c:pt>
                <c:pt idx="4">
                  <c:v>2</c:v>
                </c:pt>
                <c:pt idx="5">
                  <c:v>1</c:v>
                </c:pt>
                <c:pt idx="6">
                  <c:v>0</c:v>
                </c:pt>
                <c:pt idx="7">
                  <c:v>1</c:v>
                </c:pt>
                <c:pt idx="8">
                  <c:v>2</c:v>
                </c:pt>
                <c:pt idx="9">
                  <c:v>1</c:v>
                </c:pt>
                <c:pt idx="10">
                  <c:v>0</c:v>
                </c:pt>
                <c:pt idx="11">
                  <c:v>2</c:v>
                </c:pt>
              </c:numCache>
            </c:numRef>
          </c:val>
          <c:extLst>
            <c:ext xmlns:c16="http://schemas.microsoft.com/office/drawing/2014/chart" uri="{C3380CC4-5D6E-409C-BE32-E72D297353CC}">
              <c16:uniqueId val="{00000002-4018-4BCF-9713-1967314C5761}"/>
            </c:ext>
          </c:extLst>
        </c:ser>
        <c:ser>
          <c:idx val="3"/>
          <c:order val="3"/>
          <c:tx>
            <c:strRef>
              <c:f>'IM Graphs'!$F$2</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Graphs'!$B$16:$B$27</c:f>
              <c:strCache>
                <c:ptCount val="12"/>
                <c:pt idx="0">
                  <c:v>M</c:v>
                </c:pt>
                <c:pt idx="1">
                  <c:v>J</c:v>
                </c:pt>
                <c:pt idx="2">
                  <c:v>J</c:v>
                </c:pt>
                <c:pt idx="3">
                  <c:v>A</c:v>
                </c:pt>
                <c:pt idx="4">
                  <c:v>S</c:v>
                </c:pt>
                <c:pt idx="5">
                  <c:v>O</c:v>
                </c:pt>
                <c:pt idx="6">
                  <c:v>N</c:v>
                </c:pt>
                <c:pt idx="7">
                  <c:v>D</c:v>
                </c:pt>
                <c:pt idx="8">
                  <c:v>J</c:v>
                </c:pt>
                <c:pt idx="9">
                  <c:v>F</c:v>
                </c:pt>
                <c:pt idx="10">
                  <c:v>M</c:v>
                </c:pt>
                <c:pt idx="11">
                  <c:v>A</c:v>
                </c:pt>
              </c:strCache>
            </c:strRef>
          </c:cat>
          <c:val>
            <c:numRef>
              <c:f>'IM Graphs'!$F$16:$F$27</c:f>
              <c:numCache>
                <c:formatCode>General</c:formatCode>
                <c:ptCount val="12"/>
                <c:pt idx="0">
                  <c:v>2</c:v>
                </c:pt>
                <c:pt idx="1">
                  <c:v>0</c:v>
                </c:pt>
                <c:pt idx="2">
                  <c:v>0</c:v>
                </c:pt>
                <c:pt idx="3">
                  <c:v>0</c:v>
                </c:pt>
                <c:pt idx="4">
                  <c:v>0</c:v>
                </c:pt>
                <c:pt idx="5">
                  <c:v>0</c:v>
                </c:pt>
                <c:pt idx="6">
                  <c:v>1</c:v>
                </c:pt>
                <c:pt idx="7">
                  <c:v>0</c:v>
                </c:pt>
                <c:pt idx="8">
                  <c:v>0</c:v>
                </c:pt>
                <c:pt idx="9">
                  <c:v>0</c:v>
                </c:pt>
                <c:pt idx="10">
                  <c:v>1</c:v>
                </c:pt>
                <c:pt idx="11">
                  <c:v>0</c:v>
                </c:pt>
              </c:numCache>
            </c:numRef>
          </c:val>
          <c:extLst>
            <c:ext xmlns:c16="http://schemas.microsoft.com/office/drawing/2014/chart" uri="{C3380CC4-5D6E-409C-BE32-E72D297353CC}">
              <c16:uniqueId val="{00000003-4018-4BCF-9713-1967314C5761}"/>
            </c:ext>
          </c:extLst>
        </c:ser>
        <c:ser>
          <c:idx val="4"/>
          <c:order val="4"/>
          <c:tx>
            <c:strRef>
              <c:f>'IM Graphs'!$G$2</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Graphs'!$B$16:$B$27</c:f>
              <c:strCache>
                <c:ptCount val="12"/>
                <c:pt idx="0">
                  <c:v>M</c:v>
                </c:pt>
                <c:pt idx="1">
                  <c:v>J</c:v>
                </c:pt>
                <c:pt idx="2">
                  <c:v>J</c:v>
                </c:pt>
                <c:pt idx="3">
                  <c:v>A</c:v>
                </c:pt>
                <c:pt idx="4">
                  <c:v>S</c:v>
                </c:pt>
                <c:pt idx="5">
                  <c:v>O</c:v>
                </c:pt>
                <c:pt idx="6">
                  <c:v>N</c:v>
                </c:pt>
                <c:pt idx="7">
                  <c:v>D</c:v>
                </c:pt>
                <c:pt idx="8">
                  <c:v>J</c:v>
                </c:pt>
                <c:pt idx="9">
                  <c:v>F</c:v>
                </c:pt>
                <c:pt idx="10">
                  <c:v>M</c:v>
                </c:pt>
                <c:pt idx="11">
                  <c:v>A</c:v>
                </c:pt>
              </c:strCache>
            </c:strRef>
          </c:cat>
          <c:val>
            <c:numRef>
              <c:f>'IM Graphs'!$G$16:$G$27</c:f>
              <c:numCache>
                <c:formatCode>General</c:formatCode>
                <c:ptCount val="12"/>
                <c:pt idx="0">
                  <c:v>0</c:v>
                </c:pt>
                <c:pt idx="1">
                  <c:v>2</c:v>
                </c:pt>
                <c:pt idx="2">
                  <c:v>0</c:v>
                </c:pt>
                <c:pt idx="3">
                  <c:v>1</c:v>
                </c:pt>
                <c:pt idx="4">
                  <c:v>0</c:v>
                </c:pt>
                <c:pt idx="5">
                  <c:v>0</c:v>
                </c:pt>
                <c:pt idx="6">
                  <c:v>0</c:v>
                </c:pt>
                <c:pt idx="7">
                  <c:v>2</c:v>
                </c:pt>
                <c:pt idx="8">
                  <c:v>0</c:v>
                </c:pt>
                <c:pt idx="9">
                  <c:v>0</c:v>
                </c:pt>
                <c:pt idx="10">
                  <c:v>0</c:v>
                </c:pt>
                <c:pt idx="11">
                  <c:v>0</c:v>
                </c:pt>
              </c:numCache>
            </c:numRef>
          </c:val>
          <c:extLst>
            <c:ext xmlns:c16="http://schemas.microsoft.com/office/drawing/2014/chart" uri="{C3380CC4-5D6E-409C-BE32-E72D297353CC}">
              <c16:uniqueId val="{00000004-4018-4BCF-9713-1967314C5761}"/>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06/05/2021</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dirty="0"/>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CoBoX</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dirty="0"/>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Correla Incident Summary: April 2021</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6</a:t>
            </a:r>
            <a:r>
              <a:rPr lang="en-GB" sz="2400" baseline="30000" dirty="0">
                <a:latin typeface="Arial"/>
                <a:cs typeface="Arial"/>
              </a:rPr>
              <a:t>th</a:t>
            </a:r>
            <a:r>
              <a:rPr lang="en-GB" sz="2400" dirty="0">
                <a:latin typeface="Arial"/>
                <a:cs typeface="Arial"/>
              </a:rPr>
              <a:t> May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Correla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Correla’s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Correla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April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3419096150"/>
              </p:ext>
            </p:extLst>
          </p:nvPr>
        </p:nvGraphicFramePr>
        <p:xfrm>
          <a:off x="155575" y="782433"/>
          <a:ext cx="8751413" cy="2206409"/>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16396">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Correla understand our customers experienced?</a:t>
                      </a:r>
                      <a:endParaRPr lang="en-GB" sz="700" dirty="0">
                        <a:latin typeface="+mn-lt"/>
                      </a:endParaRPr>
                    </a:p>
                  </a:txBody>
                  <a:tcPr anchor="ctr"/>
                </a:tc>
                <a:tc>
                  <a:txBody>
                    <a:bodyPr/>
                    <a:lstStyle/>
                    <a:p>
                      <a:pPr algn="ctr"/>
                      <a:r>
                        <a:rPr lang="en-US" sz="700" dirty="0">
                          <a:latin typeface="+mn-lt"/>
                        </a:rPr>
                        <a:t>What did your Correla team do to resolve?</a:t>
                      </a:r>
                      <a:endParaRPr lang="en-GB" sz="7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55236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tx1"/>
                          </a:solidFill>
                          <a:effectLst/>
                          <a:latin typeface="Arial" panose="020B0604020202020204" pitchFamily="34" charset="0"/>
                        </a:rPr>
                        <a:t>INC0060921</a:t>
                      </a:r>
                    </a:p>
                  </a:txBody>
                  <a:tcPr marL="72000" marR="72000" marT="72000" marB="72000" anchor="ctr">
                    <a:solidFill>
                      <a:srgbClr val="9CCB3B"/>
                    </a:solidFill>
                  </a:tcPr>
                </a:tc>
                <a:tc>
                  <a:txBody>
                    <a:bodyPr/>
                    <a:lstStyle/>
                    <a:p>
                      <a:pPr algn="l" rtl="0" fontAlgn="ctr"/>
                      <a:r>
                        <a:rPr lang="en-US" sz="700" b="0" i="0" u="none" strike="noStrike" dirty="0">
                          <a:solidFill>
                            <a:srgbClr val="000000"/>
                          </a:solidFill>
                          <a:effectLst/>
                          <a:latin typeface="Arial" panose="020B0604020202020204" pitchFamily="34" charset="0"/>
                        </a:rPr>
                        <a:t>The input file (.SC3) to trigger the Demand Attribution process was delayed being received for the 10:00 hour bar on Gas Day 14th April.</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batch processing process within the National Grid based Aggregator system was not executing scheduled batch processes.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Customers would not have been able to view the latest Demand Attribution values within the Gemini system although these were published by the National Grid Control Centre using their contingency process.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Correla identified the non-receipt of the incoming file and informed the National Grid Service Desk and the associated support team. The Gemini Application support team also informed the National Grid Control Centre to invoke their contingency process.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14-Apr-21</a:t>
                      </a:r>
                      <a:r>
                        <a:rPr lang="en-US" sz="700" b="0" i="0" u="none" strike="noStrike" baseline="0" dirty="0">
                          <a:solidFill>
                            <a:srgbClr val="000000"/>
                          </a:solidFill>
                          <a:effectLst/>
                          <a:latin typeface="Arial" panose="020B0604020202020204" pitchFamily="34" charset="0"/>
                        </a:rPr>
                        <a:t> 10:28</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14/04/2021 11:20</a:t>
                      </a:r>
                    </a:p>
                  </a:txBody>
                  <a:tcPr marL="9525" marR="9525" marT="9525" anchor="ctr"/>
                </a:tc>
                <a:extLst>
                  <a:ext uri="{0D108BD9-81ED-4DB2-BD59-A6C34878D82A}">
                    <a16:rowId xmlns:a16="http://schemas.microsoft.com/office/drawing/2014/main" val="3229766741"/>
                  </a:ext>
                </a:extLst>
              </a:tr>
              <a:tr h="7946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tx1"/>
                          </a:solidFill>
                          <a:effectLst/>
                          <a:latin typeface="Arial" panose="020B0604020202020204" pitchFamily="34" charset="0"/>
                        </a:rPr>
                        <a:t>INC0062429</a:t>
                      </a:r>
                    </a:p>
                  </a:txBody>
                  <a:tcPr marL="72000" marR="72000" marT="72000" marB="72000" anchor="ctr">
                    <a:solidFill>
                      <a:srgbClr val="9CCB3B"/>
                    </a:solidFill>
                  </a:tcPr>
                </a:tc>
                <a:tc>
                  <a:txBody>
                    <a:bodyPr/>
                    <a:lstStyle/>
                    <a:p>
                      <a:pPr algn="l" rtl="0" fontAlgn="ctr"/>
                      <a:r>
                        <a:rPr lang="en-US" sz="700" b="0" i="0" u="none" strike="noStrike" dirty="0">
                          <a:solidFill>
                            <a:srgbClr val="000000"/>
                          </a:solidFill>
                          <a:effectLst/>
                          <a:latin typeface="Arial" panose="020B0604020202020204" pitchFamily="34" charset="0"/>
                        </a:rPr>
                        <a:t>The input file (.SC3) to trigger the Demand Attribution process was delayed being received for the 10:00 hour bar on Gas Day 22nd April.</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batch process within the National Grid based Aggregator system had failed.</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Customers would not have been able to view the latest Demand Attribution values within the Gemini system although these were published by the National Grid Control Centre using their contingency process.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Correla identified the non-receipt of the incoming file and informed the National Grid Service Desk and the associated support team. The Gemini Application support team also informed the National Grid Control Centre to invoke their contingency process.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22/04/2021 10:13</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22/04/2021 12:43</a:t>
                      </a:r>
                    </a:p>
                  </a:txBody>
                  <a:tcPr marL="9525" marR="9525" marT="9525"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46741" y="2571591"/>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Correla colleagues or an incident on core services that has had no customer impact</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9" name="Chart 8">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2930109471"/>
              </p:ext>
            </p:extLst>
          </p:nvPr>
        </p:nvGraphicFramePr>
        <p:xfrm>
          <a:off x="152400" y="788094"/>
          <a:ext cx="8662309" cy="415176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a:extLst>
              <a:ext uri="{FF2B5EF4-FFF2-40B4-BE49-F238E27FC236}">
                <a16:creationId xmlns:a16="http://schemas.microsoft.com/office/drawing/2014/main" id="{72B2E194-54D1-4389-8F1A-D757935C63A2}"/>
              </a:ext>
            </a:extLst>
          </p:cNvPr>
          <p:cNvPicPr>
            <a:picLocks noChangeAspect="1"/>
          </p:cNvPicPr>
          <p:nvPr/>
        </p:nvPicPr>
        <p:blipFill>
          <a:blip r:embed="rId4"/>
          <a:stretch>
            <a:fillRect/>
          </a:stretch>
        </p:blipFill>
        <p:spPr>
          <a:xfrm>
            <a:off x="6773916" y="489839"/>
            <a:ext cx="2116993" cy="2005205"/>
          </a:xfrm>
          <a:prstGeom prst="rect">
            <a:avLst/>
          </a:prstGeom>
        </p:spPr>
      </p:pic>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Correla Identified the incident and the incident could have been avoided had Correla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Correla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Correla Identified the incident but the incident could not have been avoided had Correla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Correla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004866822"/>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1217949740"/>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April 2021</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Denis Regan</DisplayName>
        <AccountId>59</AccountId>
        <AccountType/>
      </UserInfo>
      <UserInfo>
        <DisplayName>Omar Farooq</DisplayName>
        <AccountId>466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3a1d7ace-bb60-4109-861a-64e75e85f0c5"/>
    <ds:schemaRef ds:uri="http://purl.org/dc/dcmitype/"/>
    <ds:schemaRef ds:uri="f02071b1-030b-46cb-a07f-b5f623ddde84"/>
    <ds:schemaRef ds:uri="3A1D7ACE-BB60-4109-861A-64E75E85F0C5"/>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C2F8072A-EFB1-4F57-882D-3B09514A9F09}"/>
</file>

<file path=docProps/app.xml><?xml version="1.0" encoding="utf-8"?>
<Properties xmlns="http://schemas.openxmlformats.org/officeDocument/2006/extended-properties" xmlns:vt="http://schemas.openxmlformats.org/officeDocument/2006/docPropsVTypes">
  <TotalTime>10594</TotalTime>
  <Words>513</Words>
  <Application>Microsoft Office PowerPoint</Application>
  <PresentationFormat>On-screen Show (16:9)</PresentationFormat>
  <Paragraphs>69</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Correla Incident Summary: April 2021</vt:lpstr>
      <vt:lpstr>What is this presentation covering?</vt:lpstr>
      <vt:lpstr>High-level summary of P1/2 incidents: April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Mark Tullett</cp:lastModifiedBy>
  <cp:revision>121</cp:revision>
  <cp:lastPrinted>2020-02-07T08:17:24Z</cp:lastPrinted>
  <dcterms:created xsi:type="dcterms:W3CDTF">2018-09-02T17:12:15Z</dcterms:created>
  <dcterms:modified xsi:type="dcterms:W3CDTF">2021-05-06T10:02:36Z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