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1998" r:id="rId6"/>
    <p:sldId id="34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19290-AA82-4CCB-8C1D-40494F0A4490}" v="29" dt="2021-05-28T06:48:15.8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6" y="4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A1D19290-AA82-4CCB-8C1D-40494F0A4490}"/>
    <pc:docChg chg="addSld delSld modSld">
      <pc:chgData name="Rachel Taggart" userId="4f8aad94-55b7-4ba6-8498-7cad127c11eb" providerId="ADAL" clId="{A1D19290-AA82-4CCB-8C1D-40494F0A4490}" dt="2021-05-28T06:48:15.892" v="2"/>
      <pc:docMkLst>
        <pc:docMk/>
      </pc:docMkLst>
      <pc:sldChg chg="del">
        <pc:chgData name="Rachel Taggart" userId="4f8aad94-55b7-4ba6-8498-7cad127c11eb" providerId="ADAL" clId="{A1D19290-AA82-4CCB-8C1D-40494F0A4490}" dt="2021-05-28T06:48:02.672" v="0" actId="2696"/>
        <pc:sldMkLst>
          <pc:docMk/>
          <pc:sldMk cId="2019207848" sldId="276"/>
        </pc:sldMkLst>
      </pc:sldChg>
      <pc:sldChg chg="add">
        <pc:chgData name="Rachel Taggart" userId="4f8aad94-55b7-4ba6-8498-7cad127c11eb" providerId="ADAL" clId="{A1D19290-AA82-4CCB-8C1D-40494F0A4490}" dt="2021-05-28T06:48:15.892" v="2"/>
        <pc:sldMkLst>
          <pc:docMk/>
          <pc:sldMk cId="7336260" sldId="3422"/>
        </pc:sldMkLst>
      </pc:sldChg>
      <pc:sldMasterChg chg="delSldLayout">
        <pc:chgData name="Rachel Taggart" userId="4f8aad94-55b7-4ba6-8498-7cad127c11eb" providerId="ADAL" clId="{A1D19290-AA82-4CCB-8C1D-40494F0A4490}" dt="2021-05-28T06:48:02.683" v="1" actId="2696"/>
        <pc:sldMasterMkLst>
          <pc:docMk/>
          <pc:sldMasterMk cId="2279291146" sldId="2147483648"/>
        </pc:sldMasterMkLst>
        <pc:sldLayoutChg chg="del">
          <pc:chgData name="Rachel Taggart" userId="4f8aad94-55b7-4ba6-8498-7cad127c11eb" providerId="ADAL" clId="{A1D19290-AA82-4CCB-8C1D-40494F0A4490}" dt="2021-05-28T06:48:02.683" v="1" actId="2696"/>
          <pc:sldLayoutMkLst>
            <pc:docMk/>
            <pc:sldMasterMk cId="2279291146" sldId="2147483648"/>
            <pc:sldLayoutMk cId="2906969545" sldId="2147483658"/>
          </pc:sldLayoutMkLst>
        </pc:sldLayoutChg>
      </pc:sldMasterChg>
    </pc:docChg>
  </pc:docChgLst>
  <pc:docChgLst>
    <pc:chgData name="Rachel Taggart" userId="4f8aad94-55b7-4ba6-8498-7cad127c11eb" providerId="ADAL" clId="{CD9DF685-B9FC-4DEF-8FE3-A7A92918949C}"/>
    <pc:docChg chg="custSel modSld">
      <pc:chgData name="Rachel Taggart" userId="4f8aad94-55b7-4ba6-8498-7cad127c11eb" providerId="ADAL" clId="{CD9DF685-B9FC-4DEF-8FE3-A7A92918949C}" dt="2021-05-27T14:31:33.564" v="24" actId="1076"/>
      <pc:docMkLst>
        <pc:docMk/>
      </pc:docMkLst>
      <pc:sldChg chg="addSp delSp modSp mod">
        <pc:chgData name="Rachel Taggart" userId="4f8aad94-55b7-4ba6-8498-7cad127c11eb" providerId="ADAL" clId="{CD9DF685-B9FC-4DEF-8FE3-A7A92918949C}" dt="2021-05-27T14:31:33.564" v="24" actId="1076"/>
        <pc:sldMkLst>
          <pc:docMk/>
          <pc:sldMk cId="2040125249" sldId="1998"/>
        </pc:sldMkLst>
        <pc:spChg chg="mod">
          <ac:chgData name="Rachel Taggart" userId="4f8aad94-55b7-4ba6-8498-7cad127c11eb" providerId="ADAL" clId="{CD9DF685-B9FC-4DEF-8FE3-A7A92918949C}" dt="2021-05-27T14:15:49.729" v="16" actId="1076"/>
          <ac:spMkLst>
            <pc:docMk/>
            <pc:sldMk cId="2040125249" sldId="1998"/>
            <ac:spMk id="3" creationId="{63D3E0BB-32E6-45F2-B87D-9FD7A1946B9A}"/>
          </ac:spMkLst>
        </pc:spChg>
        <pc:graphicFrameChg chg="add mod">
          <ac:chgData name="Rachel Taggart" userId="4f8aad94-55b7-4ba6-8498-7cad127c11eb" providerId="ADAL" clId="{CD9DF685-B9FC-4DEF-8FE3-A7A92918949C}" dt="2021-05-27T14:31:33.564" v="24" actId="1076"/>
          <ac:graphicFrameMkLst>
            <pc:docMk/>
            <pc:sldMk cId="2040125249" sldId="1998"/>
            <ac:graphicFrameMk id="4" creationId="{BC903585-9875-4507-8727-188375BD346B}"/>
          </ac:graphicFrameMkLst>
        </pc:graphicFrameChg>
        <pc:graphicFrameChg chg="del">
          <ac:chgData name="Rachel Taggart" userId="4f8aad94-55b7-4ba6-8498-7cad127c11eb" providerId="ADAL" clId="{CD9DF685-B9FC-4DEF-8FE3-A7A92918949C}" dt="2021-05-27T14:15:53.703" v="17" actId="478"/>
          <ac:graphicFrameMkLst>
            <pc:docMk/>
            <pc:sldMk cId="2040125249" sldId="1998"/>
            <ac:graphicFrameMk id="5" creationId="{5CADB8F9-7DE0-4B50-A9A0-9E41E06E4C2A}"/>
          </ac:graphicFrameMkLst>
        </pc:graphicFrameChg>
        <pc:graphicFrameChg chg="add mod">
          <ac:chgData name="Rachel Taggart" userId="4f8aad94-55b7-4ba6-8498-7cad127c11eb" providerId="ADAL" clId="{CD9DF685-B9FC-4DEF-8FE3-A7A92918949C}" dt="2021-05-27T14:15:31.784" v="12" actId="14100"/>
          <ac:graphicFrameMkLst>
            <pc:docMk/>
            <pc:sldMk cId="2040125249" sldId="1998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CD9DF685-B9FC-4DEF-8FE3-A7A92918949C}" dt="2021-05-27T14:15:22.850" v="10" actId="1076"/>
          <ac:graphicFrameMkLst>
            <pc:docMk/>
            <pc:sldMk cId="2040125249" sldId="1998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CD9DF685-B9FC-4DEF-8FE3-A7A92918949C}" dt="2021-05-27T14:13:54.850" v="0" actId="478"/>
          <ac:graphicFrameMkLst>
            <pc:docMk/>
            <pc:sldMk cId="2040125249" sldId="1998"/>
            <ac:graphicFrameMk id="10" creationId="{EBB33185-1A26-4927-9BE7-51CC2DD6B684}"/>
          </ac:graphicFrameMkLst>
        </pc:graphicFrameChg>
        <pc:graphicFrameChg chg="del">
          <ac:chgData name="Rachel Taggart" userId="4f8aad94-55b7-4ba6-8498-7cad127c11eb" providerId="ADAL" clId="{CD9DF685-B9FC-4DEF-8FE3-A7A92918949C}" dt="2021-05-27T14:15:06.369" v="7" actId="478"/>
          <ac:graphicFrameMkLst>
            <pc:docMk/>
            <pc:sldMk cId="2040125249" sldId="1998"/>
            <ac:graphicFrameMk id="11" creationId="{5F8B6B86-99A7-4021-B7D2-D91686F0B9B7}"/>
          </ac:graphicFrameMkLst>
        </pc:graphicFrameChg>
        <pc:graphicFrameChg chg="del">
          <ac:chgData name="Rachel Taggart" userId="4f8aad94-55b7-4ba6-8498-7cad127c11eb" providerId="ADAL" clId="{CD9DF685-B9FC-4DEF-8FE3-A7A92918949C}" dt="2021-05-27T14:27:36.691" v="18" actId="478"/>
          <ac:graphicFrameMkLst>
            <pc:docMk/>
            <pc:sldMk cId="2040125249" sldId="1998"/>
            <ac:graphicFrameMk id="12" creationId="{F6AA795A-C587-4022-A089-5AAC31FD3C60}"/>
          </ac:graphicFrameMkLst>
        </pc:graphicFrameChg>
        <pc:graphicFrameChg chg="add mod">
          <ac:chgData name="Rachel Taggart" userId="4f8aad94-55b7-4ba6-8498-7cad127c11eb" providerId="ADAL" clId="{CD9DF685-B9FC-4DEF-8FE3-A7A92918949C}" dt="2021-05-27T14:27:48.145" v="22" actId="1076"/>
          <ac:graphicFrameMkLst>
            <pc:docMk/>
            <pc:sldMk cId="2040125249" sldId="1998"/>
            <ac:graphicFrameMk id="13" creationId="{F6AA795A-C587-4022-A089-5AAC31FD3C6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June.xlsx]Current Period Change!PivotTable3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Change'!$J$3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Change'!$I$4:$I$7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Change'!$J$4:$J$7</c:f>
              <c:numCache>
                <c:formatCode>General</c:formatCode>
                <c:ptCount val="3"/>
                <c:pt idx="0">
                  <c:v>23</c:v>
                </c:pt>
                <c:pt idx="1">
                  <c:v>4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0-46E0-9986-2013B69AE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June.xlsx]In Delivery!PivotTable4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2D2-40B0-8600-199DA5C1EC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D2-40B0-8600-199DA5C1EC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2D2-40B0-8600-199DA5C1E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Delivery'!$I$7:$I$17</c:f>
              <c:multiLvlStrCache>
                <c:ptCount val="8"/>
                <c:lvl>
                  <c:pt idx="0">
                    <c:v>Nov 21</c:v>
                  </c:pt>
                  <c:pt idx="1">
                    <c:v>Ready for delivery</c:v>
                  </c:pt>
                  <c:pt idx="2">
                    <c:v>Standalone</c:v>
                  </c:pt>
                  <c:pt idx="3">
                    <c:v>CSSC</c:v>
                  </c:pt>
                  <c:pt idx="4">
                    <c:v>Jun 21</c:v>
                  </c:pt>
                  <c:pt idx="5">
                    <c:v>Nov 21</c:v>
                  </c:pt>
                  <c:pt idx="6">
                    <c:v>Standalone</c:v>
                  </c:pt>
                  <c:pt idx="7">
                    <c:v>MiR10</c:v>
                  </c:pt>
                </c:lvl>
                <c:lvl>
                  <c:pt idx="0">
                    <c:v>Awaiting Delivery</c:v>
                  </c:pt>
                  <c:pt idx="3">
                    <c:v>In Delivery</c:v>
                  </c:pt>
                </c:lvl>
              </c:multiLvlStrCache>
            </c:multiLvlStrRef>
          </c:cat>
          <c:val>
            <c:numRef>
              <c:f>'In Delivery'!$J$7:$J$17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9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D2-40B0-8600-199DA5C1E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June.xlsx]Period updates!PivotTable5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30-4695-9A19-0083DCB262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30-4695-9A19-0083DCB26288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30-4695-9A19-0083DCB2628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30-4695-9A19-0083DCB26288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30-4695-9A19-0083DCB26288}"/>
              </c:ext>
            </c:extLst>
          </c:dPt>
          <c:dPt>
            <c:idx val="5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730-4695-9A19-0083DCB26288}"/>
              </c:ext>
            </c:extLst>
          </c:dPt>
          <c:dPt>
            <c:idx val="6"/>
            <c:bubble3D val="0"/>
            <c:spPr>
              <a:solidFill>
                <a:srgbClr val="FF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730-4695-9A19-0083DCB262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updates'!$A$26:$A$33</c:f>
              <c:strCache>
                <c:ptCount val="7"/>
                <c:pt idx="0">
                  <c:v>MOD to be implemented</c:v>
                </c:pt>
                <c:pt idx="1">
                  <c:v>In Delivery</c:v>
                </c:pt>
                <c:pt idx="2">
                  <c:v>Awaiting Delivery</c:v>
                </c:pt>
                <c:pt idx="3">
                  <c:v>Implemented</c:v>
                </c:pt>
                <c:pt idx="4">
                  <c:v>New -Pre-capture</c:v>
                </c:pt>
                <c:pt idx="5">
                  <c:v>New - Initial Review</c:v>
                </c:pt>
                <c:pt idx="6">
                  <c:v>New - Capture</c:v>
                </c:pt>
              </c:strCache>
            </c:strRef>
          </c:cat>
          <c:val>
            <c:numRef>
              <c:f>'Period updates'!$B$26:$B$33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730-4695-9A19-0083DCB26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2.2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35245" y="4240716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93404"/>
              </p:ext>
            </p:extLst>
          </p:nvPr>
        </p:nvGraphicFramePr>
        <p:xfrm>
          <a:off x="160646" y="691539"/>
          <a:ext cx="4748633" cy="177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938199"/>
              </p:ext>
            </p:extLst>
          </p:nvPr>
        </p:nvGraphicFramePr>
        <p:xfrm>
          <a:off x="0" y="2463004"/>
          <a:ext cx="5638800" cy="255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675252"/>
              </p:ext>
            </p:extLst>
          </p:nvPr>
        </p:nvGraphicFramePr>
        <p:xfrm>
          <a:off x="5484427" y="759661"/>
          <a:ext cx="3706804" cy="2737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C903585-9875-4507-8727-188375BD3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942305"/>
              </p:ext>
            </p:extLst>
          </p:nvPr>
        </p:nvGraphicFramePr>
        <p:xfrm>
          <a:off x="7981468" y="418766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C903585-9875-4507-8727-188375BD34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81468" y="418766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12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447620"/>
          <a:ext cx="8266324" cy="451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43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1152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5731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7991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894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78944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52707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66703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chemeClr val="bg1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chemeClr val="bg1"/>
                </a:solidFill>
                <a:latin typeface="Poppins Medium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5"/>
            <a:ext cx="106548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8E35E8-76DF-4B34-A104-1458412F3730}"/>
              </a:ext>
            </a:extLst>
          </p:cNvPr>
          <p:cNvSpPr txBox="1"/>
          <p:nvPr/>
        </p:nvSpPr>
        <p:spPr>
          <a:xfrm>
            <a:off x="3178500" y="1557987"/>
            <a:ext cx="119411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BEAB5-3257-4673-B968-870CBF43386A}"/>
              </a:ext>
            </a:extLst>
          </p:cNvPr>
          <p:cNvSpPr txBox="1"/>
          <p:nvPr/>
        </p:nvSpPr>
        <p:spPr>
          <a:xfrm>
            <a:off x="4372612" y="1767448"/>
            <a:ext cx="1141591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MiR 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66681" y="3036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Regression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52F737-19F5-4306-9F26-6ECD86F745DB}"/>
              </a:ext>
            </a:extLst>
          </p:cNvPr>
          <p:cNvSpPr txBox="1"/>
          <p:nvPr/>
        </p:nvSpPr>
        <p:spPr>
          <a:xfrm>
            <a:off x="1839183" y="3034682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EXTERNAL(MT/UEPT/E2E/Defect </a:t>
            </a:r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Mgmt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0BE5C2-A34F-4B00-BB00-7E4BD3706B0E}"/>
              </a:ext>
            </a:extLst>
          </p:cNvPr>
          <p:cNvSpPr txBox="1"/>
          <p:nvPr/>
        </p:nvSpPr>
        <p:spPr>
          <a:xfrm>
            <a:off x="4542355" y="3038679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 Planning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4C94C9-4BBA-4F72-B124-F7C373F5A1AE}"/>
              </a:ext>
            </a:extLst>
          </p:cNvPr>
          <p:cNvSpPr txBox="1"/>
          <p:nvPr/>
        </p:nvSpPr>
        <p:spPr>
          <a:xfrm>
            <a:off x="5176157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Transition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D00FA-20EE-4DF3-950D-EBC0B3503E1C}"/>
              </a:ext>
            </a:extLst>
          </p:cNvPr>
          <p:cNvSpPr txBox="1"/>
          <p:nvPr/>
        </p:nvSpPr>
        <p:spPr>
          <a:xfrm>
            <a:off x="6035723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Go Live Range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6908225" y="3038679"/>
            <a:ext cx="11757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2479420" y="3712129"/>
            <a:ext cx="5493434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Retro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bg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bg1"/>
                </a:solidFill>
                <a:latin typeface="Poppins Medium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60364" y="2787291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60654" y="3331028"/>
            <a:ext cx="37594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315944" y="3331028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75214" y="3328181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5038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DEB039D-ADCD-453E-83D8-74A039FE56DD}"/>
              </a:ext>
            </a:extLst>
          </p:cNvPr>
          <p:cNvSpPr/>
          <p:nvPr/>
        </p:nvSpPr>
        <p:spPr>
          <a:xfrm>
            <a:off x="2832378" y="3329963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5120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28002" y="3987718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XOS CF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899691" y="423775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214243-4962-4AF1-8328-869FC94D3AA5}"/>
              </a:ext>
            </a:extLst>
          </p:cNvPr>
          <p:cNvSpPr/>
          <p:nvPr/>
        </p:nvSpPr>
        <p:spPr>
          <a:xfrm>
            <a:off x="3936140" y="3038145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2329247" y="2300833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61DBB9B-214D-4418-A5D9-D6E31D27B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513" y="1537818"/>
            <a:ext cx="365792" cy="2194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FB4F2D3-7CF2-4CD3-86AB-87CFB42A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604" y="1563008"/>
            <a:ext cx="365792" cy="2194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33C72FB-6608-4EB9-BDFF-1C063662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63" y="1740317"/>
            <a:ext cx="365792" cy="2194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AF8615D-EE9A-4DCD-85D3-32D738225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13" y="1772617"/>
            <a:ext cx="365792" cy="2194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8F464A4-028B-4701-844A-04F3E6BDAA9B}"/>
              </a:ext>
            </a:extLst>
          </p:cNvPr>
          <p:cNvSpPr txBox="1"/>
          <p:nvPr/>
        </p:nvSpPr>
        <p:spPr>
          <a:xfrm>
            <a:off x="2757495" y="1616192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F7561-6C7D-4F55-AD32-C3EE08394A8C}"/>
              </a:ext>
            </a:extLst>
          </p:cNvPr>
          <p:cNvSpPr txBox="1"/>
          <p:nvPr/>
        </p:nvSpPr>
        <p:spPr>
          <a:xfrm>
            <a:off x="3890782" y="182941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579FFE-1238-44CC-8D9F-5C4EAF4D7765}"/>
              </a:ext>
            </a:extLst>
          </p:cNvPr>
          <p:cNvSpPr txBox="1"/>
          <p:nvPr/>
        </p:nvSpPr>
        <p:spPr>
          <a:xfrm>
            <a:off x="5650647" y="181112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EC0E7B-0361-46F4-9E41-5F51D65CB952}"/>
              </a:ext>
            </a:extLst>
          </p:cNvPr>
          <p:cNvSpPr txBox="1"/>
          <p:nvPr/>
        </p:nvSpPr>
        <p:spPr>
          <a:xfrm>
            <a:off x="4458804" y="1595184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83554" y="4500317"/>
            <a:ext cx="1459391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 	XRN4876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69271" y="4519942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A52E5E7-79C6-4129-9BD9-342EE4FCE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454" y="4503045"/>
            <a:ext cx="365792" cy="219475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923177" y="457244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</a:t>
            </a: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lang="en-GB" sz="700" dirty="0">
                <a:solidFill>
                  <a:prstClr val="white"/>
                </a:solidFill>
              </a:rPr>
              <a:t>Potential risk to plan</a:t>
            </a:r>
            <a:endParaRPr kumimoji="0" lang="en-GB" sz="7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tx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tx1"/>
                </a:solidFill>
                <a:latin typeface="Poppins Medium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600421" y="4481422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AA44F42-64A9-43E2-A186-5EEBD8C545F3}"/>
              </a:ext>
            </a:extLst>
          </p:cNvPr>
          <p:cNvSpPr/>
          <p:nvPr/>
        </p:nvSpPr>
        <p:spPr>
          <a:xfrm>
            <a:off x="3143896" y="3328181"/>
            <a:ext cx="326451" cy="260688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52185143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17112" y="2273808"/>
            <a:ext cx="423753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95" name="5-Point Star 122">
            <a:extLst>
              <a:ext uri="{FF2B5EF4-FFF2-40B4-BE49-F238E27FC236}">
                <a16:creationId xmlns:a16="http://schemas.microsoft.com/office/drawing/2014/main" id="{42D9CB2C-D4EA-4F8E-A43F-801954BB271C}"/>
              </a:ext>
            </a:extLst>
          </p:cNvPr>
          <p:cNvSpPr/>
          <p:nvPr/>
        </p:nvSpPr>
        <p:spPr>
          <a:xfrm>
            <a:off x="2171177" y="137882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5-Point Star 122">
            <a:extLst>
              <a:ext uri="{FF2B5EF4-FFF2-40B4-BE49-F238E27FC236}">
                <a16:creationId xmlns:a16="http://schemas.microsoft.com/office/drawing/2014/main" id="{8160275A-D9B6-48CF-8CDC-809C752E28F0}"/>
              </a:ext>
            </a:extLst>
          </p:cNvPr>
          <p:cNvSpPr/>
          <p:nvPr/>
        </p:nvSpPr>
        <p:spPr>
          <a:xfrm>
            <a:off x="2168210" y="110688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5-Point Star 122">
            <a:extLst>
              <a:ext uri="{FF2B5EF4-FFF2-40B4-BE49-F238E27FC236}">
                <a16:creationId xmlns:a16="http://schemas.microsoft.com/office/drawing/2014/main" id="{288C17F5-7BBE-473A-8B74-E6E5EF810BF3}"/>
              </a:ext>
            </a:extLst>
          </p:cNvPr>
          <p:cNvSpPr/>
          <p:nvPr/>
        </p:nvSpPr>
        <p:spPr>
          <a:xfrm>
            <a:off x="2152850" y="2273393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03fba77-31dd-4780-83f9-c54f26c3a260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194</Words>
  <Application>Microsoft Office PowerPoint</Application>
  <PresentationFormat>On-screen Show (16:9)</PresentationFormat>
  <Paragraphs>96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Worksheet</vt:lpstr>
      <vt:lpstr>2.2 – 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22</cp:revision>
  <dcterms:created xsi:type="dcterms:W3CDTF">2018-09-02T17:12:15Z</dcterms:created>
  <dcterms:modified xsi:type="dcterms:W3CDTF">2021-05-28T06:48:19Z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