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641EF-C695-4FAD-9F53-5B028AC1A256}" v="4" dt="2021-06-21T17:55:25.833"/>
    <p1510:client id="{4E9C1870-309B-4F02-9321-5142D1ACE964}" v="178" dt="2021-06-22T07:16:16.503"/>
    <p1510:client id="{AF005795-4A84-44E7-B7B3-8E6C0F139CB6}" v="1" dt="2021-06-21T18:07:28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AF005795-4A84-44E7-B7B3-8E6C0F139CB6}"/>
    <pc:docChg chg="custSel modSld">
      <pc:chgData name="Kulvinderjit Singh" userId="eadb32f3-53cc-459d-aca4-3527f1c9f1da" providerId="ADAL" clId="{AF005795-4A84-44E7-B7B3-8E6C0F139CB6}" dt="2021-06-22T09:56:46.243" v="286" actId="1076"/>
      <pc:docMkLst>
        <pc:docMk/>
      </pc:docMkLst>
      <pc:sldChg chg="addSp modSp">
        <pc:chgData name="Kulvinderjit Singh" userId="eadb32f3-53cc-459d-aca4-3527f1c9f1da" providerId="ADAL" clId="{AF005795-4A84-44E7-B7B3-8E6C0F139CB6}" dt="2021-06-22T09:56:46.243" v="286" actId="1076"/>
        <pc:sldMkLst>
          <pc:docMk/>
          <pc:sldMk cId="416191731" sldId="885"/>
        </pc:sldMkLst>
        <pc:spChg chg="mod">
          <ac:chgData name="Kulvinderjit Singh" userId="eadb32f3-53cc-459d-aca4-3527f1c9f1da" providerId="ADAL" clId="{AF005795-4A84-44E7-B7B3-8E6C0F139CB6}" dt="2021-06-22T09:46:31.734" v="284" actId="20577"/>
          <ac:spMkLst>
            <pc:docMk/>
            <pc:sldMk cId="416191731" sldId="885"/>
            <ac:spMk id="3" creationId="{E702CFD3-CDE6-4094-9CB2-399EB9C325AA}"/>
          </ac:spMkLst>
        </pc:spChg>
        <pc:grpChg chg="add mod">
          <ac:chgData name="Kulvinderjit Singh" userId="eadb32f3-53cc-459d-aca4-3527f1c9f1da" providerId="ADAL" clId="{AF005795-4A84-44E7-B7B3-8E6C0F139CB6}" dt="2021-06-21T18:07:32.844" v="17" actId="1076"/>
          <ac:grpSpMkLst>
            <pc:docMk/>
            <pc:sldMk cId="416191731" sldId="885"/>
            <ac:grpSpMk id="23" creationId="{659371B7-F5F1-4B6F-B941-2AF465CEB7E3}"/>
          </ac:grpSpMkLst>
        </pc:grpChg>
        <pc:graphicFrameChg chg="modGraphic">
          <ac:chgData name="Kulvinderjit Singh" userId="eadb32f3-53cc-459d-aca4-3527f1c9f1da" providerId="ADAL" clId="{AF005795-4A84-44E7-B7B3-8E6C0F139CB6}" dt="2021-06-22T09:56:37.276" v="285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AF005795-4A84-44E7-B7B3-8E6C0F139CB6}" dt="2021-06-22T09:56:46.243" v="286" actId="1076"/>
          <ac:picMkLst>
            <pc:docMk/>
            <pc:sldMk cId="416191731" sldId="885"/>
            <ac:picMk id="5" creationId="{6492B74A-2921-4C07-812E-1C1E2D929E07}"/>
          </ac:picMkLst>
        </pc:picChg>
      </pc:sldChg>
    </pc:docChg>
  </pc:docChgLst>
  <pc:docChgLst>
    <pc:chgData name="Ed M Healy" userId="0c4465cc-1d20-48dd-9baa-6e8cccd7d71f" providerId="ADAL" clId="{20BC8C44-E19D-4AFE-8B2B-DC5734B34497}"/>
    <pc:docChg chg="custSel modSld">
      <pc:chgData name="Ed M Healy" userId="0c4465cc-1d20-48dd-9baa-6e8cccd7d71f" providerId="ADAL" clId="{20BC8C44-E19D-4AFE-8B2B-DC5734B34497}" dt="2021-06-20T19:15:21.514" v="771" actId="1076"/>
      <pc:docMkLst>
        <pc:docMk/>
      </pc:docMkLst>
      <pc:sldChg chg="addSp delSp modSp">
        <pc:chgData name="Ed M Healy" userId="0c4465cc-1d20-48dd-9baa-6e8cccd7d71f" providerId="ADAL" clId="{20BC8C44-E19D-4AFE-8B2B-DC5734B34497}" dt="2021-06-20T19:15:21.514" v="771" actId="1076"/>
        <pc:sldMkLst>
          <pc:docMk/>
          <pc:sldMk cId="416191731" sldId="885"/>
        </pc:sldMkLst>
        <pc:graphicFrameChg chg="modGraphic">
          <ac:chgData name="Ed M Healy" userId="0c4465cc-1d20-48dd-9baa-6e8cccd7d71f" providerId="ADAL" clId="{20BC8C44-E19D-4AFE-8B2B-DC5734B34497}" dt="2021-06-20T19:03:27.884" v="621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Ed M Healy" userId="0c4465cc-1d20-48dd-9baa-6e8cccd7d71f" providerId="ADAL" clId="{20BC8C44-E19D-4AFE-8B2B-DC5734B34497}" dt="2021-06-20T19:15:21.514" v="771" actId="1076"/>
          <ac:picMkLst>
            <pc:docMk/>
            <pc:sldMk cId="416191731" sldId="885"/>
            <ac:picMk id="5" creationId="{6492B74A-2921-4C07-812E-1C1E2D929E07}"/>
          </ac:picMkLst>
        </pc:picChg>
        <pc:picChg chg="del">
          <ac:chgData name="Ed M Healy" userId="0c4465cc-1d20-48dd-9baa-6e8cccd7d71f" providerId="ADAL" clId="{20BC8C44-E19D-4AFE-8B2B-DC5734B34497}" dt="2021-06-20T19:14:53.604" v="622" actId="478"/>
          <ac:picMkLst>
            <pc:docMk/>
            <pc:sldMk cId="416191731" sldId="885"/>
            <ac:picMk id="7" creationId="{D4C93CA3-9B74-4048-B369-9A4FAE562DE8}"/>
          </ac:picMkLst>
        </pc:picChg>
      </pc:sldChg>
    </pc:docChg>
  </pc:docChgLst>
  <pc:docChgLst>
    <pc:chgData name="Kulvinderjit Singh" userId="eadb32f3-53cc-459d-aca4-3527f1c9f1da" providerId="ADAL" clId="{781641EF-C695-4FAD-9F53-5B028AC1A256}"/>
    <pc:docChg chg="modSld">
      <pc:chgData name="Kulvinderjit Singh" userId="eadb32f3-53cc-459d-aca4-3527f1c9f1da" providerId="ADAL" clId="{781641EF-C695-4FAD-9F53-5B028AC1A256}" dt="2021-06-21T17:55:26.034" v="63" actId="20577"/>
      <pc:docMkLst>
        <pc:docMk/>
      </pc:docMkLst>
      <pc:sldChg chg="modSp">
        <pc:chgData name="Kulvinderjit Singh" userId="eadb32f3-53cc-459d-aca4-3527f1c9f1da" providerId="ADAL" clId="{781641EF-C695-4FAD-9F53-5B028AC1A256}" dt="2021-06-21T17:55:26.034" v="63" actId="20577"/>
        <pc:sldMkLst>
          <pc:docMk/>
          <pc:sldMk cId="416191731" sldId="885"/>
        </pc:sldMkLst>
        <pc:grpChg chg="mod">
          <ac:chgData name="Kulvinderjit Singh" userId="eadb32f3-53cc-459d-aca4-3527f1c9f1da" providerId="ADAL" clId="{781641EF-C695-4FAD-9F53-5B028AC1A256}" dt="2021-06-21T17:53:56.683" v="0" actId="1076"/>
          <ac:grpSpMkLst>
            <pc:docMk/>
            <pc:sldMk cId="416191731" sldId="885"/>
            <ac:grpSpMk id="6" creationId="{71E45AB9-ACD0-4007-B99C-CF071E509402}"/>
          </ac:grpSpMkLst>
        </pc:grpChg>
        <pc:graphicFrameChg chg="mod modGraphic">
          <ac:chgData name="Kulvinderjit Singh" userId="eadb32f3-53cc-459d-aca4-3527f1c9f1da" providerId="ADAL" clId="{781641EF-C695-4FAD-9F53-5B028AC1A256}" dt="2021-06-21T17:55:26.034" v="63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781641EF-C695-4FAD-9F53-5B028AC1A256}" dt="2021-06-21T17:54:00.948" v="1" actId="14100"/>
          <ac:picMkLst>
            <pc:docMk/>
            <pc:sldMk cId="416191731" sldId="885"/>
            <ac:picMk id="5" creationId="{6492B74A-2921-4C07-812E-1C1E2D929E07}"/>
          </ac:picMkLst>
        </pc:picChg>
      </pc:sldChg>
    </pc:docChg>
  </pc:docChgLst>
  <pc:docChgLst>
    <pc:chgData name="Ed M Healy" userId="0c4465cc-1d20-48dd-9baa-6e8cccd7d71f" providerId="ADAL" clId="{4E9C1870-309B-4F02-9321-5142D1ACE964}"/>
    <pc:docChg chg="modSld">
      <pc:chgData name="Ed M Healy" userId="0c4465cc-1d20-48dd-9baa-6e8cccd7d71f" providerId="ADAL" clId="{4E9C1870-309B-4F02-9321-5142D1ACE964}" dt="2021-06-22T07:16:16.503" v="177" actId="20577"/>
      <pc:docMkLst>
        <pc:docMk/>
      </pc:docMkLst>
      <pc:sldChg chg="modSp">
        <pc:chgData name="Ed M Healy" userId="0c4465cc-1d20-48dd-9baa-6e8cccd7d71f" providerId="ADAL" clId="{4E9C1870-309B-4F02-9321-5142D1ACE964}" dt="2021-06-22T07:16:16.503" v="177" actId="20577"/>
        <pc:sldMkLst>
          <pc:docMk/>
          <pc:sldMk cId="416191731" sldId="885"/>
        </pc:sldMkLst>
        <pc:graphicFrameChg chg="modGraphic">
          <ac:chgData name="Ed M Healy" userId="0c4465cc-1d20-48dd-9baa-6e8cccd7d71f" providerId="ADAL" clId="{4E9C1870-309B-4F02-9321-5142D1ACE964}" dt="2021-06-22T07:16:16.503" v="177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830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XRN5110 – Nov 20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477921"/>
              </p:ext>
            </p:extLst>
          </p:nvPr>
        </p:nvGraphicFramePr>
        <p:xfrm>
          <a:off x="128764" y="393132"/>
          <a:ext cx="8693205" cy="4500908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dirty="0">
                          <a:latin typeface="+mn-lt"/>
                        </a:rPr>
                        <a:t>November 20 Release completed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+mn-lt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Historical Cleanse completed successfully on the 4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June 2021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Final Shipper reports issued on the 8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June 2021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All Shipper reports will be saved for 3 months until 24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September 2021 in each shippers unique SharePoint folder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CCR submitted to July ChMC for approval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1" dirty="0">
                          <a:latin typeface="+mn-lt"/>
                        </a:rPr>
                        <a:t>Decision in July ChMC: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Approval required of CCR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No open risks or issues to report</a:t>
                      </a:r>
                      <a:endParaRPr kumimoji="0"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</a:t>
                      </a:r>
                      <a:endParaRPr kumimoji="0"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XRN4897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deleted Contact Details (contained within the S66 records) at a Change of Shipper event 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</a:t>
                      </a: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XRN4899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of Priority Service Register Data and Contact Details on Change of Supplier Event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XRN4801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 Additional Information in DES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XRN4871b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Rachet Regime Changes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XRN5014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Facilitating HyDeploy2 Live 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XRN4931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a Space in Mandatory Data on Multiple SPA Files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-  XRN4941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692 – Auto Updates to Read Frequency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- XRN4992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Supplier of Last Resort Charge Types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Moved to CSSC - XRN4870c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 ID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02CFD3-CDE6-4094-9CB2-399EB9C325AA}"/>
              </a:ext>
            </a:extLst>
          </p:cNvPr>
          <p:cNvSpPr txBox="1"/>
          <p:nvPr/>
        </p:nvSpPr>
        <p:spPr>
          <a:xfrm>
            <a:off x="128764" y="4982031"/>
            <a:ext cx="1471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22</a:t>
            </a:r>
            <a:r>
              <a:rPr lang="en-GB" sz="700" baseline="30000" dirty="0"/>
              <a:t>st</a:t>
            </a:r>
            <a:r>
              <a:rPr lang="en-GB" sz="700" dirty="0"/>
              <a:t> June 2021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E45AB9-ACD0-4007-B99C-CF071E509402}"/>
              </a:ext>
            </a:extLst>
          </p:cNvPr>
          <p:cNvGrpSpPr/>
          <p:nvPr/>
        </p:nvGrpSpPr>
        <p:grpSpPr>
          <a:xfrm>
            <a:off x="4463619" y="2721246"/>
            <a:ext cx="3823854" cy="338554"/>
            <a:chOff x="4089862" y="3363887"/>
            <a:chExt cx="3823854" cy="3385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4DE94C-A81F-4D61-83ED-A4B08706410B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68E62F9-5791-4190-806E-14A22C75BDFB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A1E75F-3C0B-4561-BD33-21F8F41A5E9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BAD7CA3-96CB-461D-B965-6D17017B1270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275C93B-715D-4499-BCA9-0F0F4BF16FB0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06A2D64-3C28-4AB3-B2A0-438A8FA14D9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On Track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0CE2B70-5F98-4ADF-89AC-1CFD0590806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B8B7FE5-7BF2-47CB-A283-BD81BBFA0FA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DE01264-C3A7-4FB7-B00C-24610C91D61C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At Risk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880BD34-0092-4A50-B92D-53874323DE95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7800223-5F98-4705-A180-27444D70C9C8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0E92C2-EE68-4850-AB1C-91139FD1660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Overdue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CCD01D0-FC9C-4357-B89A-AEE57B1A43B3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2D928BA-AAA9-48CB-87F4-D8521E6ACF2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20F6DF-FB03-41A3-8CA9-D571D155FE2A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Not Baselined</a:t>
                </a:r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492B74A-2921-4C07-812E-1C1E2D929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910" y="1399061"/>
            <a:ext cx="4572813" cy="1503392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59371B7-F5F1-4B6F-B941-2AF465CEB7E3}"/>
              </a:ext>
            </a:extLst>
          </p:cNvPr>
          <p:cNvGrpSpPr/>
          <p:nvPr/>
        </p:nvGrpSpPr>
        <p:grpSpPr>
          <a:xfrm>
            <a:off x="4309575" y="2794731"/>
            <a:ext cx="3796838" cy="338554"/>
            <a:chOff x="4309575" y="3517379"/>
            <a:chExt cx="3796838" cy="33855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1762AE2-7DD5-4E71-95CB-C9ECAE7AFDF1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15444"/>
              <a:chOff x="4089862" y="3477140"/>
              <a:chExt cx="741910" cy="215444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BDBDD0FB-03EC-4380-B48C-FCB68F005BC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164882-F49D-4257-AE8A-35525117B3C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Complete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5559ECA-D253-40D6-AA71-30666075BA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15444"/>
              <a:chOff x="4089862" y="3477140"/>
              <a:chExt cx="741910" cy="215444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F2C48B1-9F45-4DE6-A032-E2663BC5E206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F16C5DE-9522-4C27-8409-30FFEAF134D2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On Track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7D41094-5AB3-4CD6-89CF-B1DB11DC1A19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15444"/>
              <a:chOff x="4089862" y="3477140"/>
              <a:chExt cx="741910" cy="21544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A343A5D-4450-44CB-807C-7683E2BA3D81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D181538-B737-421F-991C-FE451B8A46A7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At Risk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0D7081A-9652-4A60-A6F2-DDACE067B050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15444"/>
              <a:chOff x="4089862" y="3477140"/>
              <a:chExt cx="741910" cy="215444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D90A0C59-2192-49CB-A4A1-52189C4B86A0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27A05D9-5C68-48D1-B194-46FA0B97B304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Overdue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A1B0CFD-8172-402D-9E12-96975DD6C87E}"/>
                </a:ext>
              </a:extLst>
            </p:cNvPr>
            <p:cNvGrpSpPr/>
            <p:nvPr/>
          </p:nvGrpSpPr>
          <p:grpSpPr>
            <a:xfrm>
              <a:off x="7171227" y="3517379"/>
              <a:ext cx="935186" cy="338554"/>
              <a:chOff x="4089862" y="3477140"/>
              <a:chExt cx="741910" cy="338554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13CC388-4D08-4E76-A378-13570AB90CA0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D481B9-02C7-4907-9708-0B5B00ADFEF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Not Baselined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103fba77-31dd-4780-83f9-c54f26c3a260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11f1cc19-a6a2-4477-822b-8358f9edc37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7AC05A-918D-49FD-8ADA-D3F712D06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123</Words>
  <Application>Microsoft Office PowerPoint</Application>
  <PresentationFormat>On-screen Show (16:9)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XRN5110 – Nov 20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26</cp:revision>
  <dcterms:created xsi:type="dcterms:W3CDTF">2018-09-02T17:12:15Z</dcterms:created>
  <dcterms:modified xsi:type="dcterms:W3CDTF">2021-06-22T09:56:46Z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