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5C1B9-65F3-42A4-B1BA-0786D5278A2C}" v="2" dt="2021-06-21T17:58:06.379"/>
    <p1510:client id="{421B2695-780D-43A7-8646-BDF7C488CBE8}" v="1" dt="2021-06-21T18:07:20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421B2695-780D-43A7-8646-BDF7C488CBE8}"/>
    <pc:docChg chg="modSld">
      <pc:chgData name="Kulvinderjit Singh" userId="eadb32f3-53cc-459d-aca4-3527f1c9f1da" providerId="ADAL" clId="{421B2695-780D-43A7-8646-BDF7C488CBE8}" dt="2021-06-22T10:12:00.054" v="79" actId="1076"/>
      <pc:docMkLst>
        <pc:docMk/>
      </pc:docMkLst>
      <pc:sldChg chg="addSp modSp">
        <pc:chgData name="Kulvinderjit Singh" userId="eadb32f3-53cc-459d-aca4-3527f1c9f1da" providerId="ADAL" clId="{421B2695-780D-43A7-8646-BDF7C488CBE8}" dt="2021-06-22T10:12:00.054" v="79" actId="1076"/>
        <pc:sldMkLst>
          <pc:docMk/>
          <pc:sldMk cId="684685687" sldId="889"/>
        </pc:sldMkLst>
        <pc:spChg chg="mod">
          <ac:chgData name="Kulvinderjit Singh" userId="eadb32f3-53cc-459d-aca4-3527f1c9f1da" providerId="ADAL" clId="{421B2695-780D-43A7-8646-BDF7C488CBE8}" dt="2021-06-22T10:12:00.054" v="79" actId="1076"/>
          <ac:spMkLst>
            <pc:docMk/>
            <pc:sldMk cId="684685687" sldId="889"/>
            <ac:spMk id="2" creationId="{3BBF64D1-DD4B-479C-8274-060EA4CFB223}"/>
          </ac:spMkLst>
        </pc:spChg>
        <pc:grpChg chg="add mod">
          <ac:chgData name="Kulvinderjit Singh" userId="eadb32f3-53cc-459d-aca4-3527f1c9f1da" providerId="ADAL" clId="{421B2695-780D-43A7-8646-BDF7C488CBE8}" dt="2021-06-22T10:09:56.303" v="74" actId="1076"/>
          <ac:grpSpMkLst>
            <pc:docMk/>
            <pc:sldMk cId="684685687" sldId="889"/>
            <ac:grpSpMk id="6" creationId="{A7F6E6A8-F354-4B88-94C6-1A4FECD90295}"/>
          </ac:grpSpMkLst>
        </pc:grpChg>
        <pc:grpChg chg="mod">
          <ac:chgData name="Kulvinderjit Singh" userId="eadb32f3-53cc-459d-aca4-3527f1c9f1da" providerId="ADAL" clId="{421B2695-780D-43A7-8646-BDF7C488CBE8}" dt="2021-06-21T18:07:20.080" v="0" actId="164"/>
          <ac:grpSpMkLst>
            <pc:docMk/>
            <pc:sldMk cId="684685687" sldId="889"/>
            <ac:grpSpMk id="9" creationId="{AA5C4EA1-1FF4-438B-8BD0-21607BB0C453}"/>
          </ac:grpSpMkLst>
        </pc:grpChg>
        <pc:grpChg chg="mod">
          <ac:chgData name="Kulvinderjit Singh" userId="eadb32f3-53cc-459d-aca4-3527f1c9f1da" providerId="ADAL" clId="{421B2695-780D-43A7-8646-BDF7C488CBE8}" dt="2021-06-21T18:07:20.080" v="0" actId="164"/>
          <ac:grpSpMkLst>
            <pc:docMk/>
            <pc:sldMk cId="684685687" sldId="889"/>
            <ac:grpSpMk id="10" creationId="{48E37795-90B4-482B-80FC-79E72229F869}"/>
          </ac:grpSpMkLst>
        </pc:grpChg>
        <pc:grpChg chg="mod">
          <ac:chgData name="Kulvinderjit Singh" userId="eadb32f3-53cc-459d-aca4-3527f1c9f1da" providerId="ADAL" clId="{421B2695-780D-43A7-8646-BDF7C488CBE8}" dt="2021-06-21T18:07:20.080" v="0" actId="164"/>
          <ac:grpSpMkLst>
            <pc:docMk/>
            <pc:sldMk cId="684685687" sldId="889"/>
            <ac:grpSpMk id="13" creationId="{2F530431-148B-4FCB-8C57-925E5CA17ECB}"/>
          </ac:grpSpMkLst>
        </pc:grpChg>
        <pc:grpChg chg="mod">
          <ac:chgData name="Kulvinderjit Singh" userId="eadb32f3-53cc-459d-aca4-3527f1c9f1da" providerId="ADAL" clId="{421B2695-780D-43A7-8646-BDF7C488CBE8}" dt="2021-06-21T18:07:20.080" v="0" actId="164"/>
          <ac:grpSpMkLst>
            <pc:docMk/>
            <pc:sldMk cId="684685687" sldId="889"/>
            <ac:grpSpMk id="16" creationId="{62A70F5E-8B94-432F-BB55-CDD005994499}"/>
          </ac:grpSpMkLst>
        </pc:grpChg>
        <pc:grpChg chg="mod">
          <ac:chgData name="Kulvinderjit Singh" userId="eadb32f3-53cc-459d-aca4-3527f1c9f1da" providerId="ADAL" clId="{421B2695-780D-43A7-8646-BDF7C488CBE8}" dt="2021-06-21T18:07:20.080" v="0" actId="164"/>
          <ac:grpSpMkLst>
            <pc:docMk/>
            <pc:sldMk cId="684685687" sldId="889"/>
            <ac:grpSpMk id="19" creationId="{0A6462F7-2ABC-4581-985C-D9BFC690E41B}"/>
          </ac:grpSpMkLst>
        </pc:grpChg>
        <pc:graphicFrameChg chg="mod modGraphic">
          <ac:chgData name="Kulvinderjit Singh" userId="eadb32f3-53cc-459d-aca4-3527f1c9f1da" providerId="ADAL" clId="{421B2695-780D-43A7-8646-BDF7C488CBE8}" dt="2021-06-22T10:11:47.926" v="77" actId="255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mod">
          <ac:chgData name="Kulvinderjit Singh" userId="eadb32f3-53cc-459d-aca4-3527f1c9f1da" providerId="ADAL" clId="{421B2695-780D-43A7-8646-BDF7C488CBE8}" dt="2021-06-22T10:09:59.749" v="75" actId="1076"/>
          <ac:picMkLst>
            <pc:docMk/>
            <pc:sldMk cId="684685687" sldId="889"/>
            <ac:picMk id="3" creationId="{1094706D-3D81-414A-91DC-6D9FC8AD434F}"/>
          </ac:picMkLst>
        </pc:picChg>
      </pc:sldChg>
    </pc:docChg>
  </pc:docChgLst>
  <pc:docChgLst>
    <pc:chgData name="Kulvinderjit Singh" userId="eadb32f3-53cc-459d-aca4-3527f1c9f1da" providerId="ADAL" clId="{33B5C1B9-65F3-42A4-B1BA-0786D5278A2C}"/>
    <pc:docChg chg="custSel modSld">
      <pc:chgData name="Kulvinderjit Singh" userId="eadb32f3-53cc-459d-aca4-3527f1c9f1da" providerId="ADAL" clId="{33B5C1B9-65F3-42A4-B1BA-0786D5278A2C}" dt="2021-06-21T18:00:10.831" v="165" actId="6549"/>
      <pc:docMkLst>
        <pc:docMk/>
      </pc:docMkLst>
      <pc:sldChg chg="modSp">
        <pc:chgData name="Kulvinderjit Singh" userId="eadb32f3-53cc-459d-aca4-3527f1c9f1da" providerId="ADAL" clId="{33B5C1B9-65F3-42A4-B1BA-0786D5278A2C}" dt="2021-06-21T18:00:10.831" v="165" actId="6549"/>
        <pc:sldMkLst>
          <pc:docMk/>
          <pc:sldMk cId="684685687" sldId="889"/>
        </pc:sldMkLst>
        <pc:grpChg chg="mod">
          <ac:chgData name="Kulvinderjit Singh" userId="eadb32f3-53cc-459d-aca4-3527f1c9f1da" providerId="ADAL" clId="{33B5C1B9-65F3-42A4-B1BA-0786D5278A2C}" dt="2021-06-21T17:59:59.025" v="162" actId="1076"/>
          <ac:grpSpMkLst>
            <pc:docMk/>
            <pc:sldMk cId="684685687" sldId="889"/>
            <ac:grpSpMk id="9" creationId="{AA5C4EA1-1FF4-438B-8BD0-21607BB0C453}"/>
          </ac:grpSpMkLst>
        </pc:grpChg>
        <pc:grpChg chg="mod">
          <ac:chgData name="Kulvinderjit Singh" userId="eadb32f3-53cc-459d-aca4-3527f1c9f1da" providerId="ADAL" clId="{33B5C1B9-65F3-42A4-B1BA-0786D5278A2C}" dt="2021-06-21T17:59:59.025" v="162" actId="1076"/>
          <ac:grpSpMkLst>
            <pc:docMk/>
            <pc:sldMk cId="684685687" sldId="889"/>
            <ac:grpSpMk id="10" creationId="{48E37795-90B4-482B-80FC-79E72229F869}"/>
          </ac:grpSpMkLst>
        </pc:grpChg>
        <pc:grpChg chg="mod">
          <ac:chgData name="Kulvinderjit Singh" userId="eadb32f3-53cc-459d-aca4-3527f1c9f1da" providerId="ADAL" clId="{33B5C1B9-65F3-42A4-B1BA-0786D5278A2C}" dt="2021-06-21T17:59:59.025" v="162" actId="1076"/>
          <ac:grpSpMkLst>
            <pc:docMk/>
            <pc:sldMk cId="684685687" sldId="889"/>
            <ac:grpSpMk id="13" creationId="{2F530431-148B-4FCB-8C57-925E5CA17ECB}"/>
          </ac:grpSpMkLst>
        </pc:grpChg>
        <pc:grpChg chg="mod">
          <ac:chgData name="Kulvinderjit Singh" userId="eadb32f3-53cc-459d-aca4-3527f1c9f1da" providerId="ADAL" clId="{33B5C1B9-65F3-42A4-B1BA-0786D5278A2C}" dt="2021-06-21T17:59:59.025" v="162" actId="1076"/>
          <ac:grpSpMkLst>
            <pc:docMk/>
            <pc:sldMk cId="684685687" sldId="889"/>
            <ac:grpSpMk id="16" creationId="{62A70F5E-8B94-432F-BB55-CDD005994499}"/>
          </ac:grpSpMkLst>
        </pc:grpChg>
        <pc:grpChg chg="mod">
          <ac:chgData name="Kulvinderjit Singh" userId="eadb32f3-53cc-459d-aca4-3527f1c9f1da" providerId="ADAL" clId="{33B5C1B9-65F3-42A4-B1BA-0786D5278A2C}" dt="2021-06-21T17:59:59.025" v="162" actId="1076"/>
          <ac:grpSpMkLst>
            <pc:docMk/>
            <pc:sldMk cId="684685687" sldId="889"/>
            <ac:grpSpMk id="19" creationId="{0A6462F7-2ABC-4581-985C-D9BFC690E41B}"/>
          </ac:grpSpMkLst>
        </pc:grpChg>
        <pc:graphicFrameChg chg="mod modGraphic">
          <ac:chgData name="Kulvinderjit Singh" userId="eadb32f3-53cc-459d-aca4-3527f1c9f1da" providerId="ADAL" clId="{33B5C1B9-65F3-42A4-B1BA-0786D5278A2C}" dt="2021-06-21T18:00:10.831" v="165" actId="6549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039" y="69405"/>
            <a:ext cx="8229600" cy="469317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163705"/>
              </p:ext>
            </p:extLst>
          </p:nvPr>
        </p:nvGraphicFramePr>
        <p:xfrm>
          <a:off x="95308" y="596910"/>
          <a:ext cx="8673331" cy="4376908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4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XRN5253 June 21 Project is on track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Testing phases successfully completed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Dress Rehearsal has successfully completed ahead of Go live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Live is scheduled for Saturday 26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Post Implementation Support (PIS) period to commence from 28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and run until 9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July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PIS periods scheduled between September and December to cover all 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Usage.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July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0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>
                          <a:latin typeface="+mn-lt"/>
                        </a:rPr>
                        <a:t>In Scope (XRN5093) - </a:t>
                      </a:r>
                      <a:r>
                        <a:rPr lang="en-GB" sz="900" b="0" dirty="0">
                          <a:latin typeface="+mn-lt"/>
                        </a:rPr>
                        <a:t>MOD0711 – Update of AUG Table to reflect new EUC bands</a:t>
                      </a:r>
                      <a:endParaRPr lang="en-US" sz="900" b="0" dirty="0">
                        <a:latin typeface="+mn-lt"/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>
                          <a:latin typeface="+mn-lt"/>
                        </a:rPr>
                        <a:t>Descoped (XRN4992) </a:t>
                      </a:r>
                      <a:r>
                        <a:rPr lang="en-US" sz="900" dirty="0">
                          <a:latin typeface="+mn-lt"/>
                        </a:rPr>
                        <a:t>- MOD0687 – Creation of new charge to recover last resort supply payments –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dirty="0">
                          <a:latin typeface="+mn-lt"/>
                        </a:rPr>
                        <a:t>Descoped at Extraordinary ChMC on 26</a:t>
                      </a:r>
                      <a:r>
                        <a:rPr lang="en-US" sz="900" baseline="30000" dirty="0">
                          <a:latin typeface="+mn-lt"/>
                        </a:rPr>
                        <a:t>th</a:t>
                      </a:r>
                      <a:r>
                        <a:rPr lang="en-US" sz="900" dirty="0">
                          <a:latin typeface="+mn-lt"/>
                        </a:rPr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>
                          <a:latin typeface="+mn-lt"/>
                        </a:rPr>
                        <a:t>Descoped (XRN4941)</a:t>
                      </a:r>
                      <a:r>
                        <a:rPr lang="en-US" sz="900" dirty="0">
                          <a:latin typeface="+mn-lt"/>
                        </a:rPr>
                        <a:t> - MOD0692 -  Auto updates to meter read frequency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dirty="0">
                          <a:latin typeface="+mn-lt"/>
                        </a:rPr>
                        <a:t>Descoped at ChMC on 11</a:t>
                      </a:r>
                      <a:r>
                        <a:rPr lang="en-US" sz="900" baseline="30000" dirty="0">
                          <a:latin typeface="+mn-lt"/>
                        </a:rPr>
                        <a:t>th</a:t>
                      </a:r>
                      <a:r>
                        <a:rPr lang="en-US" sz="900" dirty="0">
                          <a:latin typeface="+mn-lt"/>
                        </a:rPr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471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21</a:t>
            </a:r>
            <a:r>
              <a:rPr lang="en-GB" sz="700" baseline="30000" dirty="0"/>
              <a:t>st</a:t>
            </a:r>
            <a:r>
              <a:rPr lang="en-GB" sz="700" dirty="0"/>
              <a:t> June 2021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F6E6A8-F354-4B88-94C6-1A4FECD90295}"/>
              </a:ext>
            </a:extLst>
          </p:cNvPr>
          <p:cNvGrpSpPr/>
          <p:nvPr/>
        </p:nvGrpSpPr>
        <p:grpSpPr>
          <a:xfrm>
            <a:off x="4321521" y="3430003"/>
            <a:ext cx="3796838" cy="338554"/>
            <a:chOff x="4309575" y="3517379"/>
            <a:chExt cx="3796838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A5C4EA1-1FF4-438B-8BD0-21607BB0C453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15444"/>
              <a:chOff x="4089862" y="3477140"/>
              <a:chExt cx="741910" cy="215444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6BA3563-53F1-4A8B-B5A8-5356E4A53D38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68AC6B-A13B-49A5-BD8D-4E7BFE49733F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8E37795-90B4-482B-80FC-79E72229F869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15444"/>
              <a:chOff x="4089862" y="3477140"/>
              <a:chExt cx="741910" cy="21544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16D9FDB-94FB-4730-90DA-4BE2D46C520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258E61-1BE8-40CC-BDBA-324295A6F446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On Track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F530431-148B-4FCB-8C57-925E5CA17ECB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15444"/>
              <a:chOff x="4089862" y="3477140"/>
              <a:chExt cx="741910" cy="21544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58A25A8-FD1C-43B8-A4FB-0E6445772E1E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825B380-437E-43C5-8D2C-0DFD0465573E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At Risk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A70F5E-8B94-432F-BB55-CDD005994499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15444"/>
              <a:chOff x="4089862" y="3477140"/>
              <a:chExt cx="741910" cy="215444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EA6FE6E-2D9E-494B-AA97-9F66054EE07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3C5751-0F95-4764-B46D-C02FFA5257C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Overdue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A6462F7-2ABC-4581-985C-D9BFC690E41B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338554"/>
              <a:chOff x="4089862" y="3477140"/>
              <a:chExt cx="741910" cy="33855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DF831A77-64E4-4D2C-BCFE-458A86613C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E85C16-EBE5-4C7C-9B64-8DBEFC630C4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Not Baselined</a:t>
                </a:r>
              </a:p>
            </p:txBody>
          </p:sp>
        </p:grp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094706D-3D81-414A-91DC-6D9FC8AD4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521" y="1632435"/>
            <a:ext cx="3569647" cy="183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109ACC-11A0-4D32-B663-680845620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03fba77-31dd-4780-83f9-c54f26c3a260"/>
    <ds:schemaRef ds:uri="11f1cc19-a6a2-4477-822b-8358f9edc3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171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22</cp:revision>
  <dcterms:created xsi:type="dcterms:W3CDTF">2018-09-02T17:12:15Z</dcterms:created>
  <dcterms:modified xsi:type="dcterms:W3CDTF">2021-06-22T10:12:09Z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