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0"/>
  </p:notesMasterIdLst>
  <p:sldIdLst>
    <p:sldId id="298" r:id="rId5"/>
    <p:sldId id="295" r:id="rId6"/>
    <p:sldId id="301" r:id="rId7"/>
    <p:sldId id="303" r:id="rId8"/>
    <p:sldId id="29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AED72A-186F-4670-93CA-6362A6E38315}" v="5" dt="2021-06-27T17:23:06.2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48" autoAdjust="0"/>
    <p:restoredTop sz="94660"/>
  </p:normalViewPr>
  <p:slideViewPr>
    <p:cSldViewPr>
      <p:cViewPr varScale="1">
        <p:scale>
          <a:sx n="95" d="100"/>
          <a:sy n="95" d="100"/>
        </p:scale>
        <p:origin x="1584"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28/06/2021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xoserve.com/systems/gemini/gemini-system-enhancements-gs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DFA-F228-4E44-B394-D26871378D15}"/>
              </a:ext>
            </a:extLst>
          </p:cNvPr>
          <p:cNvSpPr>
            <a:spLocks noGrp="1"/>
          </p:cNvSpPr>
          <p:nvPr>
            <p:ph type="ctrTitle"/>
          </p:nvPr>
        </p:nvSpPr>
        <p:spPr>
          <a:xfrm>
            <a:off x="611560" y="2020490"/>
            <a:ext cx="7772400" cy="1102519"/>
          </a:xfrm>
        </p:spPr>
        <p:txBody>
          <a:bodyPr/>
          <a:lstStyle/>
          <a:p>
            <a:r>
              <a:rPr lang="en-US" dirty="0"/>
              <a:t>XRN5122 Gemini System Enhancements (GSE)</a:t>
            </a:r>
          </a:p>
        </p:txBody>
      </p:sp>
    </p:spTree>
    <p:extLst>
      <p:ext uri="{BB962C8B-B14F-4D97-AF65-F5344CB8AC3E}">
        <p14:creationId xmlns:p14="http://schemas.microsoft.com/office/powerpoint/2010/main" val="1924799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Gemini System Enhancements </a:t>
            </a:r>
          </a:p>
        </p:txBody>
      </p:sp>
      <p:sp>
        <p:nvSpPr>
          <p:cNvPr id="3" name="Content Placeholder 2"/>
          <p:cNvSpPr>
            <a:spLocks noGrp="1"/>
          </p:cNvSpPr>
          <p:nvPr>
            <p:ph idx="1"/>
          </p:nvPr>
        </p:nvSpPr>
        <p:spPr>
          <a:xfrm>
            <a:off x="457200" y="987574"/>
            <a:ext cx="8229600" cy="3607049"/>
          </a:xfrm>
        </p:spPr>
        <p:txBody>
          <a:bodyPr>
            <a:normAutofit fontScale="77500" lnSpcReduction="20000"/>
          </a:bodyPr>
          <a:lstStyle/>
          <a:p>
            <a:pPr marL="0" indent="0">
              <a:buNone/>
            </a:pPr>
            <a:r>
              <a:rPr lang="en-GB" b="1" u="sng" dirty="0"/>
              <a:t>Background</a:t>
            </a:r>
            <a:r>
              <a:rPr lang="en-GB" dirty="0"/>
              <a:t> </a:t>
            </a:r>
          </a:p>
          <a:p>
            <a:pPr marL="0" indent="0">
              <a:buNone/>
            </a:pPr>
            <a:endParaRPr lang="en-GB" dirty="0"/>
          </a:p>
          <a:p>
            <a:pPr marL="0" indent="0">
              <a:buNone/>
            </a:pPr>
            <a:r>
              <a:rPr lang="en-GB" dirty="0"/>
              <a:t>The Gemini IT system underpins the commercial gas transmission regime and accounts for all capacity and energy transactions.</a:t>
            </a:r>
          </a:p>
          <a:p>
            <a:endParaRPr lang="en-GB" dirty="0"/>
          </a:p>
          <a:p>
            <a:pPr marL="0" indent="0">
              <a:buNone/>
            </a:pPr>
            <a:r>
              <a:rPr lang="en-GB" dirty="0"/>
              <a:t>GSE is a project to adapt and improve Gemini delivering over 65 enhancements based on the needs of a changing industry.</a:t>
            </a:r>
          </a:p>
          <a:p>
            <a:endParaRPr lang="en-GB" dirty="0"/>
          </a:p>
          <a:p>
            <a:pPr marL="0" indent="0">
              <a:buNone/>
            </a:pPr>
            <a:r>
              <a:rPr lang="en-GB" dirty="0"/>
              <a:t>Full details have been communicated in Change Packs and communications via the .Box.UKLINK.Manual &lt;uklink@xoserve.com&gt;</a:t>
            </a:r>
          </a:p>
          <a:p>
            <a:pPr marL="285750" indent="-285750" fontAlgn="ctr"/>
            <a:endParaRPr lang="en-GB" dirty="0"/>
          </a:p>
          <a:p>
            <a:pPr lvl="1" fontAlgn="ctr"/>
            <a:endParaRPr lang="en-GB" dirty="0"/>
          </a:p>
          <a:p>
            <a:pPr marL="0" indent="0">
              <a:buNone/>
            </a:pPr>
            <a:endParaRPr lang="en-GB" sz="2800" dirty="0"/>
          </a:p>
        </p:txBody>
      </p:sp>
    </p:spTree>
    <p:extLst>
      <p:ext uri="{BB962C8B-B14F-4D97-AF65-F5344CB8AC3E}">
        <p14:creationId xmlns:p14="http://schemas.microsoft.com/office/powerpoint/2010/main" val="3629140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C2B62-93D0-48D0-918B-62EDF0AD8C84}"/>
              </a:ext>
            </a:extLst>
          </p:cNvPr>
          <p:cNvSpPr>
            <a:spLocks noGrp="1"/>
          </p:cNvSpPr>
          <p:nvPr>
            <p:ph type="title"/>
          </p:nvPr>
        </p:nvSpPr>
        <p:spPr/>
        <p:txBody>
          <a:bodyPr/>
          <a:lstStyle/>
          <a:p>
            <a:r>
              <a:rPr lang="en-GB" dirty="0"/>
              <a:t>Gemini System Enhancements update </a:t>
            </a:r>
          </a:p>
        </p:txBody>
      </p:sp>
      <p:sp>
        <p:nvSpPr>
          <p:cNvPr id="3" name="Content Placeholder 2">
            <a:extLst>
              <a:ext uri="{FF2B5EF4-FFF2-40B4-BE49-F238E27FC236}">
                <a16:creationId xmlns:a16="http://schemas.microsoft.com/office/drawing/2014/main" id="{F3A10741-C36D-45CE-984E-88AFC80856C8}"/>
              </a:ext>
            </a:extLst>
          </p:cNvPr>
          <p:cNvSpPr>
            <a:spLocks noGrp="1"/>
          </p:cNvSpPr>
          <p:nvPr>
            <p:ph idx="1"/>
          </p:nvPr>
        </p:nvSpPr>
        <p:spPr/>
        <p:txBody>
          <a:bodyPr>
            <a:normAutofit fontScale="40000" lnSpcReduction="20000"/>
          </a:bodyPr>
          <a:lstStyle/>
          <a:p>
            <a:pPr marL="0" lvl="0" indent="0">
              <a:buNone/>
            </a:pPr>
            <a:r>
              <a:rPr lang="en-GB" sz="3200" b="1" u="sng" dirty="0"/>
              <a:t>The following changes will be delivered on 25</a:t>
            </a:r>
            <a:r>
              <a:rPr lang="en-GB" sz="3200" b="1" u="sng" baseline="30000" dirty="0"/>
              <a:t>th</a:t>
            </a:r>
            <a:r>
              <a:rPr lang="en-GB" sz="3200" b="1" u="sng" dirty="0"/>
              <a:t> July 2021 </a:t>
            </a:r>
          </a:p>
          <a:p>
            <a:pPr lvl="0"/>
            <a:endParaRPr lang="en-GB" sz="3200" dirty="0"/>
          </a:p>
          <a:p>
            <a:pPr marL="171450" lvl="0" indent="-171450"/>
            <a:r>
              <a:rPr lang="en-GB" sz="3200" dirty="0"/>
              <a:t>Changes to existing screens</a:t>
            </a:r>
          </a:p>
          <a:p>
            <a:pPr marL="171450" lvl="0" indent="-171450"/>
            <a:r>
              <a:rPr lang="en-GB" sz="3200" dirty="0"/>
              <a:t>Changes to the Meter Look up facility </a:t>
            </a:r>
          </a:p>
          <a:p>
            <a:pPr marL="171450" lvl="0" indent="-171450"/>
            <a:r>
              <a:rPr lang="en-GB" sz="3200" dirty="0"/>
              <a:t>Introduction of 2 new report screens</a:t>
            </a:r>
          </a:p>
          <a:p>
            <a:pPr marL="171450" lvl="0" indent="-171450"/>
            <a:r>
              <a:rPr lang="en-GB" sz="3200" dirty="0"/>
              <a:t>Introduction of a Dashboard facility</a:t>
            </a:r>
          </a:p>
          <a:p>
            <a:pPr marL="171450" lvl="0" indent="-171450"/>
            <a:r>
              <a:rPr lang="en-GB" sz="3200" dirty="0"/>
              <a:t>Introduction of 13 new APIs</a:t>
            </a:r>
          </a:p>
          <a:p>
            <a:pPr marL="171450" lvl="0" indent="-171450"/>
            <a:r>
              <a:rPr lang="en-GB" sz="3200" dirty="0"/>
              <a:t>Enhancement to one existing API – View Re-nomination detail</a:t>
            </a:r>
          </a:p>
          <a:p>
            <a:pPr lvl="0"/>
            <a:endParaRPr lang="en-GB" sz="3200" dirty="0"/>
          </a:p>
          <a:p>
            <a:pPr marL="0" indent="0">
              <a:buNone/>
            </a:pPr>
            <a:r>
              <a:rPr lang="en-GB" sz="3200" u="sng" dirty="0"/>
              <a:t>User Trials took place between 1</a:t>
            </a:r>
            <a:r>
              <a:rPr lang="en-GB" sz="3200" u="sng" baseline="30000" dirty="0"/>
              <a:t>st</a:t>
            </a:r>
            <a:r>
              <a:rPr lang="en-GB" sz="3200" u="sng" dirty="0"/>
              <a:t> June 2021 and 25th June 2021 </a:t>
            </a:r>
          </a:p>
          <a:p>
            <a:endParaRPr lang="en-GB" sz="3200" dirty="0"/>
          </a:p>
          <a:p>
            <a:pPr marL="171450" lvl="0" indent="-171450"/>
            <a:r>
              <a:rPr lang="en-GB" sz="3000" dirty="0"/>
              <a:t>During User Trials changes to the schemas of the 13 new APIs were identified.  The API Specification document has been updated to reflect these changes.  The updated document showing the changes has been published on the GSE web page.  </a:t>
            </a:r>
            <a:r>
              <a:rPr lang="en-GB" sz="3000" b="1" dirty="0"/>
              <a:t>A  Change Pack will be issued on 12</a:t>
            </a:r>
            <a:r>
              <a:rPr lang="en-GB" sz="3000" b="1" baseline="30000" dirty="0"/>
              <a:t>th</a:t>
            </a:r>
            <a:r>
              <a:rPr lang="en-GB" sz="3000" b="1" dirty="0"/>
              <a:t> July 2021 containing the updated document.</a:t>
            </a:r>
          </a:p>
          <a:p>
            <a:pPr marL="171450" indent="-171450"/>
            <a:endParaRPr lang="en-GB" sz="3000" dirty="0"/>
          </a:p>
          <a:p>
            <a:pPr marL="171450" indent="-171450"/>
            <a:r>
              <a:rPr lang="en-GB" sz="3000" dirty="0"/>
              <a:t>The difficult decision has been taken to delay the launch of APIs over the Internet until Q3 2021 in order to enable more robust security Protecting the data security monitoring and control of APIs.  of our customers is of upmost importance and to enable more robust security monitoring and control for the APIs to be in place.  Further updates will be provided once the timeline is confirmed</a:t>
            </a:r>
            <a:r>
              <a:rPr lang="en-GB" sz="2800" dirty="0"/>
              <a:t>.</a:t>
            </a:r>
          </a:p>
          <a:p>
            <a:endParaRPr lang="en-GB" dirty="0"/>
          </a:p>
        </p:txBody>
      </p:sp>
    </p:spTree>
    <p:extLst>
      <p:ext uri="{BB962C8B-B14F-4D97-AF65-F5344CB8AC3E}">
        <p14:creationId xmlns:p14="http://schemas.microsoft.com/office/powerpoint/2010/main" val="4217538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77319-1222-4120-B616-760BFD33643A}"/>
              </a:ext>
            </a:extLst>
          </p:cNvPr>
          <p:cNvSpPr>
            <a:spLocks noGrp="1"/>
          </p:cNvSpPr>
          <p:nvPr>
            <p:ph type="title"/>
          </p:nvPr>
        </p:nvSpPr>
        <p:spPr/>
        <p:txBody>
          <a:bodyPr/>
          <a:lstStyle/>
          <a:p>
            <a:r>
              <a:rPr lang="en-GB" dirty="0"/>
              <a:t>Gemini System Enhancements (GSE)  </a:t>
            </a:r>
          </a:p>
        </p:txBody>
      </p:sp>
      <p:sp>
        <p:nvSpPr>
          <p:cNvPr id="3" name="Content Placeholder 2">
            <a:extLst>
              <a:ext uri="{FF2B5EF4-FFF2-40B4-BE49-F238E27FC236}">
                <a16:creationId xmlns:a16="http://schemas.microsoft.com/office/drawing/2014/main" id="{232588E5-4E4A-4964-86D9-B26B67ADD5F8}"/>
              </a:ext>
            </a:extLst>
          </p:cNvPr>
          <p:cNvSpPr>
            <a:spLocks noGrp="1"/>
          </p:cNvSpPr>
          <p:nvPr>
            <p:ph idx="1"/>
          </p:nvPr>
        </p:nvSpPr>
        <p:spPr/>
        <p:txBody>
          <a:bodyPr>
            <a:normAutofit fontScale="92500" lnSpcReduction="20000"/>
          </a:bodyPr>
          <a:lstStyle/>
          <a:p>
            <a:pPr marL="0" indent="0">
              <a:buNone/>
            </a:pPr>
            <a:r>
              <a:rPr lang="en-GB" b="1" u="sng" dirty="0"/>
              <a:t>Implementation date</a:t>
            </a:r>
            <a:endParaRPr lang="en-GB" dirty="0"/>
          </a:p>
          <a:p>
            <a:pPr marL="285750" indent="-285750" fontAlgn="ctr"/>
            <a:endParaRPr lang="en-GB" dirty="0"/>
          </a:p>
          <a:p>
            <a:pPr marL="285750" indent="-285750"/>
            <a:r>
              <a:rPr lang="en-GB" sz="2100" dirty="0"/>
              <a:t>The changes will be implemented during the Sunday maintenance window between 03:00am and 05:00am on Sunday 25th July 2021 with a contingency date of Sunday 1st August 2021. </a:t>
            </a:r>
          </a:p>
          <a:p>
            <a:pPr marL="285750" indent="-285750"/>
            <a:endParaRPr lang="en-GB" dirty="0"/>
          </a:p>
          <a:p>
            <a:pPr marL="285750" indent="-285750"/>
            <a:r>
              <a:rPr lang="en-GB" sz="1500" b="1" u="sng" dirty="0"/>
              <a:t>An extended outage of 1 hour until 06:00 am will </a:t>
            </a:r>
            <a:r>
              <a:rPr lang="en-GB" sz="1500" b="1" i="1" u="sng" dirty="0"/>
              <a:t>only</a:t>
            </a:r>
            <a:r>
              <a:rPr lang="en-GB" sz="1500" b="1" u="sng" dirty="0"/>
              <a:t> be required in the event of a rollback, this will be notified by ANS message.</a:t>
            </a:r>
            <a:endParaRPr lang="en-GB" sz="1500" dirty="0"/>
          </a:p>
          <a:p>
            <a:pPr marL="285750" indent="-285750"/>
            <a:endParaRPr lang="en-GB" sz="1500" dirty="0"/>
          </a:p>
          <a:p>
            <a:pPr lvl="1">
              <a:buFont typeface="Arial" panose="020B0604020202020204" pitchFamily="34" charset="0"/>
              <a:buChar char="•"/>
            </a:pPr>
            <a:r>
              <a:rPr lang="en-GB" sz="1300" dirty="0"/>
              <a:t>Should the implementation move to the contingency date of Sunday 1</a:t>
            </a:r>
            <a:r>
              <a:rPr lang="en-GB" sz="1300" baseline="30000" dirty="0"/>
              <a:t>st</a:t>
            </a:r>
            <a:r>
              <a:rPr lang="en-GB" sz="1300" dirty="0"/>
              <a:t> August 2021 it would be completed during the Sunday maintenance window between 03:00am and 05:00am. </a:t>
            </a:r>
          </a:p>
          <a:p>
            <a:pPr lvl="1">
              <a:buFont typeface="Arial" panose="020B0604020202020204" pitchFamily="34" charset="0"/>
              <a:buChar char="•"/>
            </a:pPr>
            <a:endParaRPr lang="en-GB" sz="1300" dirty="0"/>
          </a:p>
          <a:p>
            <a:pPr lvl="1">
              <a:buFont typeface="Arial" panose="020B0604020202020204" pitchFamily="34" charset="0"/>
              <a:buChar char="•"/>
            </a:pPr>
            <a:r>
              <a:rPr lang="en-GB" sz="1300" b="1" u="sng" dirty="0"/>
              <a:t>As with the planned date of 25</a:t>
            </a:r>
            <a:r>
              <a:rPr lang="en-GB" sz="1300" b="1" u="sng" baseline="30000" dirty="0"/>
              <a:t>th</a:t>
            </a:r>
            <a:r>
              <a:rPr lang="en-GB" sz="1300" b="1" u="sng" dirty="0"/>
              <a:t> July,  if the contingency date of 1</a:t>
            </a:r>
            <a:r>
              <a:rPr lang="en-GB" sz="1300" b="1" u="sng" baseline="30000" dirty="0"/>
              <a:t>st</a:t>
            </a:r>
            <a:r>
              <a:rPr lang="en-GB" sz="1300" b="1" u="sng" dirty="0"/>
              <a:t> August is used, an extended outage of 1 hour until 06:00 am will </a:t>
            </a:r>
            <a:r>
              <a:rPr lang="en-GB" sz="1300" b="1" i="1" u="sng" dirty="0"/>
              <a:t>only</a:t>
            </a:r>
            <a:r>
              <a:rPr lang="en-GB" sz="1300" b="1" u="sng" dirty="0"/>
              <a:t> be required in the event of a rollback, this will be notified by ANS message. </a:t>
            </a:r>
            <a:endParaRPr lang="en-GB" sz="1300" dirty="0"/>
          </a:p>
          <a:p>
            <a:endParaRPr lang="en-GB" dirty="0"/>
          </a:p>
        </p:txBody>
      </p:sp>
    </p:spTree>
    <p:extLst>
      <p:ext uri="{BB962C8B-B14F-4D97-AF65-F5344CB8AC3E}">
        <p14:creationId xmlns:p14="http://schemas.microsoft.com/office/powerpoint/2010/main" val="611097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CE828-A7BC-4E8A-9668-CDA7005E883B}"/>
              </a:ext>
            </a:extLst>
          </p:cNvPr>
          <p:cNvSpPr>
            <a:spLocks noGrp="1"/>
          </p:cNvSpPr>
          <p:nvPr>
            <p:ph type="title"/>
          </p:nvPr>
        </p:nvSpPr>
        <p:spPr/>
        <p:txBody>
          <a:bodyPr/>
          <a:lstStyle/>
          <a:p>
            <a:r>
              <a:rPr lang="en-GB" dirty="0"/>
              <a:t>Further details </a:t>
            </a:r>
          </a:p>
        </p:txBody>
      </p:sp>
      <p:sp>
        <p:nvSpPr>
          <p:cNvPr id="3" name="Content Placeholder 2">
            <a:extLst>
              <a:ext uri="{FF2B5EF4-FFF2-40B4-BE49-F238E27FC236}">
                <a16:creationId xmlns:a16="http://schemas.microsoft.com/office/drawing/2014/main" id="{4A9D0939-F738-4E2D-9483-64D652F6076F}"/>
              </a:ext>
            </a:extLst>
          </p:cNvPr>
          <p:cNvSpPr>
            <a:spLocks noGrp="1"/>
          </p:cNvSpPr>
          <p:nvPr>
            <p:ph idx="1"/>
          </p:nvPr>
        </p:nvSpPr>
        <p:spPr/>
        <p:txBody>
          <a:bodyPr>
            <a:normAutofit fontScale="70000" lnSpcReduction="20000"/>
          </a:bodyPr>
          <a:lstStyle/>
          <a:p>
            <a:pPr marL="0" indent="0">
              <a:buNone/>
            </a:pPr>
            <a:r>
              <a:rPr lang="en-GB" dirty="0"/>
              <a:t>Further details relating to the changes are available on the GSE web page available at the link below.</a:t>
            </a:r>
          </a:p>
          <a:p>
            <a:pPr marL="0" indent="0">
              <a:buNone/>
            </a:pPr>
            <a:r>
              <a:rPr lang="en-GB" u="sng" dirty="0">
                <a:hlinkClick r:id="rId2"/>
              </a:rPr>
              <a:t>https://www.xoserve.com/systems/gemini/gemini-system-enhancements-gse/</a:t>
            </a:r>
            <a:endParaRPr lang="en-GB" u="sng" dirty="0"/>
          </a:p>
          <a:p>
            <a:endParaRPr lang="en-GB" u="sng" dirty="0"/>
          </a:p>
          <a:p>
            <a:pPr lvl="1"/>
            <a:r>
              <a:rPr lang="en-GB" u="sng" dirty="0"/>
              <a:t>On this webpage you will find</a:t>
            </a:r>
          </a:p>
          <a:p>
            <a:pPr lvl="1">
              <a:buFont typeface="Arial" panose="020B0604020202020204" pitchFamily="34" charset="0"/>
              <a:buChar char="•"/>
            </a:pPr>
            <a:r>
              <a:rPr lang="en-GB" dirty="0"/>
              <a:t>Video – explaining GSE</a:t>
            </a:r>
          </a:p>
          <a:p>
            <a:pPr lvl="1">
              <a:buFont typeface="Arial" panose="020B0604020202020204" pitchFamily="34" charset="0"/>
              <a:buChar char="•"/>
            </a:pPr>
            <a:r>
              <a:rPr lang="en-GB" dirty="0"/>
              <a:t>Useful Documents relating to GSE</a:t>
            </a:r>
          </a:p>
          <a:p>
            <a:pPr marL="285750" indent="-285750" fontAlgn="ctr"/>
            <a:endParaRPr lang="en-GB" dirty="0"/>
          </a:p>
          <a:p>
            <a:pPr lvl="1" fontAlgn="ctr"/>
            <a:endParaRPr lang="en-GB" dirty="0"/>
          </a:p>
          <a:p>
            <a:pPr marL="0" indent="0">
              <a:buNone/>
            </a:pPr>
            <a:r>
              <a:rPr lang="en-GB" dirty="0"/>
              <a:t> Any queries please email</a:t>
            </a:r>
          </a:p>
          <a:p>
            <a:pPr marL="0" indent="0">
              <a:buNone/>
            </a:pPr>
            <a:r>
              <a:rPr lang="en-GB" u="sng" dirty="0">
                <a:hlinkClick r:id="rId2"/>
              </a:rPr>
              <a:t>https://www.xoserve.com/systems/gemini/gemini-system-enhancements-gse/</a:t>
            </a:r>
            <a:endParaRPr lang="en-GB" dirty="0"/>
          </a:p>
          <a:p>
            <a:endParaRPr lang="en-GB" dirty="0"/>
          </a:p>
        </p:txBody>
      </p:sp>
    </p:spTree>
    <p:extLst>
      <p:ext uri="{BB962C8B-B14F-4D97-AF65-F5344CB8AC3E}">
        <p14:creationId xmlns:p14="http://schemas.microsoft.com/office/powerpoint/2010/main" val="163310367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728B58-601E-4027-AF0C-C2329912A912}">
  <ds:schemaRefs>
    <ds:schemaRef ds:uri="http://schemas.microsoft.com/sharepoint/v3/contenttype/forms"/>
  </ds:schemaRefs>
</ds:datastoreItem>
</file>

<file path=customXml/itemProps2.xml><?xml version="1.0" encoding="utf-8"?>
<ds:datastoreItem xmlns:ds="http://schemas.openxmlformats.org/officeDocument/2006/customXml" ds:itemID="{026CA555-216C-4261-AF87-A8E955167736}">
  <ds:schemaRefs>
    <ds:schemaRef ds:uri="http://purl.org/dc/dcmitype/"/>
    <ds:schemaRef ds:uri="http://purl.org/dc/elements/1.1/"/>
    <ds:schemaRef ds:uri="103fba77-31dd-4780-83f9-c54f26c3a260"/>
    <ds:schemaRef ds:uri="http://schemas.microsoft.com/office/2006/documentManagement/types"/>
    <ds:schemaRef ds:uri="http://purl.org/dc/terms/"/>
    <ds:schemaRef ds:uri="http://schemas.microsoft.com/office/infopath/2007/PartnerControls"/>
    <ds:schemaRef ds:uri="http://schemas.microsoft.com/office/2006/metadata/properties"/>
    <ds:schemaRef ds:uri="http://schemas.openxmlformats.org/package/2006/metadata/core-properties"/>
    <ds:schemaRef ds:uri="11f1cc19-a6a2-4477-822b-8358f9edc374"/>
    <ds:schemaRef ds:uri="http://www.w3.org/XML/1998/namespace"/>
  </ds:schemaRefs>
</ds:datastoreItem>
</file>

<file path=customXml/itemProps3.xml><?xml version="1.0" encoding="utf-8"?>
<ds:datastoreItem xmlns:ds="http://schemas.openxmlformats.org/officeDocument/2006/customXml" ds:itemID="{57427A90-A8C4-4AD3-9772-B54FDE3F13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417</Words>
  <Application>Microsoft Office PowerPoint</Application>
  <PresentationFormat>On-screen Show (16:9)</PresentationFormat>
  <Paragraphs>46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XRN5122 Gemini System Enhancements (GSE)</vt:lpstr>
      <vt:lpstr>Gemini System Enhancements </vt:lpstr>
      <vt:lpstr>Gemini System Enhancements update </vt:lpstr>
      <vt:lpstr>Gemini System Enhancements (GSE)  </vt:lpstr>
      <vt:lpstr>Further details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template</dc:title>
  <dc:creator/>
  <cp:lastModifiedBy/>
  <cp:revision>25</cp:revision>
  <dcterms:created xsi:type="dcterms:W3CDTF">2020-08-12T15:25:03Z</dcterms:created>
  <dcterms:modified xsi:type="dcterms:W3CDTF">2021-06-28T07:48:37Z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ppcDepartment">
    <vt:lpwstr>53;#Communications|4eb75792-310c-4340-9b16-fa97df071d2d</vt:lpwstr>
  </property>
  <property fmtid="{D5CDD505-2E9C-101B-9397-08002B2CF9AE}" pid="4" name="DocumentType">
    <vt:lpwstr>70;#Template|aa851b79-e671-40ab-aebb-d6113815f54a</vt:lpwstr>
  </property>
</Properties>
</file>