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2" r:id="rId8"/>
    <p:sldId id="783" r:id="rId9"/>
    <p:sldId id="320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90" d="100"/>
          <a:sy n="90" d="100"/>
        </p:scale>
        <p:origin x="904" y="52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3897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21</a:t>
            </a:r>
            <a:r>
              <a:rPr lang="en-GB" baseline="30000" dirty="0">
                <a:latin typeface="Arial"/>
                <a:cs typeface="Arial"/>
              </a:rPr>
              <a:t>st</a:t>
            </a:r>
            <a:r>
              <a:rPr lang="en-GB" dirty="0">
                <a:latin typeface="Arial"/>
                <a:cs typeface="Arial"/>
              </a:rPr>
              <a:t> July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9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July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Summary Dashboard June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3995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21740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250961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4414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13746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7416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7778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87585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6930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9</a:t>
            </a:r>
            <a:r>
              <a:rPr lang="en-GB" sz="900" b="1" baseline="30000" dirty="0"/>
              <a:t>th</a:t>
            </a:r>
            <a:r>
              <a:rPr lang="en-GB" sz="900" b="1" dirty="0"/>
              <a:t> July 2021</a:t>
            </a:r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A578C236-8986-4AC1-A359-0E742B8E222F}"/>
              </a:ext>
            </a:extLst>
          </p:cNvPr>
          <p:cNvSpPr/>
          <p:nvPr/>
        </p:nvSpPr>
        <p:spPr>
          <a:xfrm rot="5400000">
            <a:off x="3237158" y="2400356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3FFA6D59-0CC8-45FB-BB00-2763F96B8C34}"/>
              </a:ext>
            </a:extLst>
          </p:cNvPr>
          <p:cNvSpPr/>
          <p:nvPr/>
        </p:nvSpPr>
        <p:spPr>
          <a:xfrm rot="16200000">
            <a:off x="3239129" y="451034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139">
            <a:extLst>
              <a:ext uri="{FF2B5EF4-FFF2-40B4-BE49-F238E27FC236}">
                <a16:creationId xmlns:a16="http://schemas.microsoft.com/office/drawing/2014/main" id="{77C4BC11-3976-4C7A-801D-9B993BD21AE3}"/>
              </a:ext>
            </a:extLst>
          </p:cNvPr>
          <p:cNvSpPr/>
          <p:nvPr/>
        </p:nvSpPr>
        <p:spPr>
          <a:xfrm rot="16200000">
            <a:off x="7025182" y="451034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row: Left-Right 42">
            <a:extLst>
              <a:ext uri="{FF2B5EF4-FFF2-40B4-BE49-F238E27FC236}">
                <a16:creationId xmlns:a16="http://schemas.microsoft.com/office/drawing/2014/main" id="{D247F8EF-5B1D-453A-92E5-A6CB13106919}"/>
              </a:ext>
            </a:extLst>
          </p:cNvPr>
          <p:cNvSpPr/>
          <p:nvPr/>
        </p:nvSpPr>
        <p:spPr>
          <a:xfrm>
            <a:off x="7056578" y="3514378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Arrow: Left-Right 43">
            <a:extLst>
              <a:ext uri="{FF2B5EF4-FFF2-40B4-BE49-F238E27FC236}">
                <a16:creationId xmlns:a16="http://schemas.microsoft.com/office/drawing/2014/main" id="{3CDE8744-A981-4FC9-896F-32421534C866}"/>
              </a:ext>
            </a:extLst>
          </p:cNvPr>
          <p:cNvSpPr/>
          <p:nvPr/>
        </p:nvSpPr>
        <p:spPr>
          <a:xfrm>
            <a:off x="3302843" y="132400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56ACE4A7-B5C3-422A-B304-B6A4F2713C5B}"/>
              </a:ext>
            </a:extLst>
          </p:cNvPr>
          <p:cNvSpPr/>
          <p:nvPr/>
        </p:nvSpPr>
        <p:spPr>
          <a:xfrm rot="5400000">
            <a:off x="7025182" y="240566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876833C3-B13E-4313-81CA-46D47F92C969}"/>
              </a:ext>
            </a:extLst>
          </p:cNvPr>
          <p:cNvSpPr/>
          <p:nvPr/>
        </p:nvSpPr>
        <p:spPr>
          <a:xfrm rot="5400000">
            <a:off x="7002924" y="1295128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100" dirty="0"/>
              <a:t>Customer Issue Summary </a:t>
            </a:r>
            <a:r>
              <a:rPr lang="en-GB" sz="1400" dirty="0"/>
              <a:t>(as at 9</a:t>
            </a:r>
            <a:r>
              <a:rPr lang="en-GB" sz="1400" baseline="30000" dirty="0"/>
              <a:t>th</a:t>
            </a:r>
            <a:r>
              <a:rPr lang="en-GB" sz="1400" dirty="0"/>
              <a:t> July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BA7E05-B05B-4184-9429-30633FD53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62" y="483518"/>
            <a:ext cx="8802675" cy="451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87617"/>
              </p:ext>
            </p:extLst>
          </p:nvPr>
        </p:nvGraphicFramePr>
        <p:xfrm>
          <a:off x="160020" y="647489"/>
          <a:ext cx="8862060" cy="4099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Amber due to defects requiring UAT assurance those defects relating to P&amp;S meter points requiring assurance on the data correction. Training being carried out to individuals on the P&amp;S processes and calculations.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Total of 8 open defects impacting AQ, although number of MPRNs impacted remains low , No defects raised in June..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issued 30</a:t>
                      </a:r>
                      <a:r>
                        <a:rPr lang="en-GB" sz="7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th</a:t>
                      </a: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June 2021.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&amp; business process improvements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June)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No defects raised in June.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issued 30</a:t>
                      </a:r>
                      <a:r>
                        <a:rPr lang="en-GB" sz="9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th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June totalling £43k across all customers.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Handover to operational team completed but support will continue by Issue Management team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Six defects awaiting data correction and/or assurance on data corrections, four relate to Prime and Sub sites.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AQ Focus Group continue to host AQ support sessions to date providing an overview of the support on offer from the team, and sharing knowledge &amp; assurance of the monthly AQ calculation for individual 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organisations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Reads for the prime/sub may also need to be required in order to carry out reconciliation &amp; AQ calculation.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Issued financial adjustments end of June 2021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sessions completed during June to provide knowledge and support relating to AQ processes.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July)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Expected to deploy fix for 3 defects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with customer meetings relating to AQ processes.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Issue financial adjustments end of July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99548-AE7E-4988-B69C-FB463A775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784250"/>
            <a:ext cx="8147247" cy="401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Amendment Invoice Dashboard – </a:t>
            </a:r>
            <a:br>
              <a:rPr lang="en-GB" dirty="0"/>
            </a:br>
            <a:r>
              <a:rPr lang="en-GB" dirty="0"/>
              <a:t>Outstanding Exceptions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1D2088-D7F7-43DB-9F81-6187F14E4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047750"/>
            <a:ext cx="7543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 to Updates on Xoserve.com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c2c3c64b-197f-4d44-873b-9bc42c21a8ad"/>
    <ds:schemaRef ds:uri="eceb2f7e-856d-4a93-adc1-1b6153234de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798013-65F7-43AF-8664-BF378A24BE30}"/>
</file>

<file path=docProps/app.xml><?xml version="1.0" encoding="utf-8"?>
<Properties xmlns="http://schemas.openxmlformats.org/officeDocument/2006/extended-properties" xmlns:vt="http://schemas.openxmlformats.org/officeDocument/2006/docPropsVTypes">
  <TotalTime>42570</TotalTime>
  <Words>530</Words>
  <Application>Microsoft Office PowerPoint</Application>
  <PresentationFormat>On-screen Show (16:9)</PresentationFormat>
  <Paragraphs>104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MS PGothic</vt:lpstr>
      <vt:lpstr>Arial</vt:lpstr>
      <vt:lpstr>Calibri</vt:lpstr>
      <vt:lpstr>Office Theme</vt:lpstr>
      <vt:lpstr>Customer Issue Management Dashboard CoMC </vt:lpstr>
      <vt:lpstr>Summary Dashboard June 2021 Period</vt:lpstr>
      <vt:lpstr>PowerPoint Presentation</vt:lpstr>
      <vt:lpstr>PowerPoint Presentation</vt:lpstr>
      <vt:lpstr>PowerPoint Presentation</vt:lpstr>
      <vt:lpstr>Amendment Invoice Dashboard –  Outstanding Exceptions</vt:lpstr>
      <vt:lpstr>Links to Updates on Xoserve.com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Michele Downes</cp:lastModifiedBy>
  <cp:revision>300</cp:revision>
  <dcterms:created xsi:type="dcterms:W3CDTF">2018-09-02T17:12:15Z</dcterms:created>
  <dcterms:modified xsi:type="dcterms:W3CDTF">2021-07-09T14:19:18Z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