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4" r:id="rId6"/>
    <p:sldId id="34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C37746-753C-4824-8EC2-579F7FD036F6}" v="92" dt="2021-07-29T15:48:43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182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8C37746-753C-4824-8EC2-579F7FD036F6}"/>
    <pc:docChg chg="custSel delSld modSld">
      <pc:chgData name="Rachel Taggart" userId="4f8aad94-55b7-4ba6-8498-7cad127c11eb" providerId="ADAL" clId="{58C37746-753C-4824-8EC2-579F7FD036F6}" dt="2021-07-29T15:48:43.116" v="90" actId="2696"/>
      <pc:docMkLst>
        <pc:docMk/>
      </pc:docMkLst>
      <pc:sldChg chg="modSp">
        <pc:chgData name="Rachel Taggart" userId="4f8aad94-55b7-4ba6-8498-7cad127c11eb" providerId="ADAL" clId="{58C37746-753C-4824-8EC2-579F7FD036F6}" dt="2021-07-29T15:00:46.503" v="89" actId="20577"/>
        <pc:sldMkLst>
          <pc:docMk/>
          <pc:sldMk cId="3657548807" sldId="1997"/>
        </pc:sldMkLst>
        <pc:spChg chg="mod">
          <ac:chgData name="Rachel Taggart" userId="4f8aad94-55b7-4ba6-8498-7cad127c11eb" providerId="ADAL" clId="{58C37746-753C-4824-8EC2-579F7FD036F6}" dt="2021-07-29T15:00:46.503" v="89" actId="20577"/>
          <ac:spMkLst>
            <pc:docMk/>
            <pc:sldMk cId="3657548807" sldId="1997"/>
            <ac:spMk id="2" creationId="{00000000-0000-0000-0000-000000000000}"/>
          </ac:spMkLst>
        </pc:spChg>
      </pc:sldChg>
      <pc:sldChg chg="addSp delSp modSp">
        <pc:chgData name="Rachel Taggart" userId="4f8aad94-55b7-4ba6-8498-7cad127c11eb" providerId="ADAL" clId="{58C37746-753C-4824-8EC2-579F7FD036F6}" dt="2021-07-29T14:59:07.769" v="83" actId="207"/>
        <pc:sldMkLst>
          <pc:docMk/>
          <pc:sldMk cId="7336260" sldId="3422"/>
        </pc:sldMkLst>
        <pc:spChg chg="mod">
          <ac:chgData name="Rachel Taggart" userId="4f8aad94-55b7-4ba6-8498-7cad127c11eb" providerId="ADAL" clId="{58C37746-753C-4824-8EC2-579F7FD036F6}" dt="2021-07-29T14:50:15.010" v="31" actId="14100"/>
          <ac:spMkLst>
            <pc:docMk/>
            <pc:sldMk cId="7336260" sldId="3422"/>
            <ac:spMk id="21" creationId="{82F7A9E5-1675-4668-A89C-A6CD5319BEEE}"/>
          </ac:spMkLst>
        </pc:spChg>
        <pc:spChg chg="mod">
          <ac:chgData name="Rachel Taggart" userId="4f8aad94-55b7-4ba6-8498-7cad127c11eb" providerId="ADAL" clId="{58C37746-753C-4824-8EC2-579F7FD036F6}" dt="2021-07-29T14:51:37.173" v="42" actId="1076"/>
          <ac:spMkLst>
            <pc:docMk/>
            <pc:sldMk cId="7336260" sldId="3422"/>
            <ac:spMk id="22" creationId="{928E35E8-76DF-4B34-A104-1458412F3730}"/>
          </ac:spMkLst>
        </pc:spChg>
        <pc:spChg chg="mod">
          <ac:chgData name="Rachel Taggart" userId="4f8aad94-55b7-4ba6-8498-7cad127c11eb" providerId="ADAL" clId="{58C37746-753C-4824-8EC2-579F7FD036F6}" dt="2021-07-29T14:52:25.610" v="46" actId="14100"/>
          <ac:spMkLst>
            <pc:docMk/>
            <pc:sldMk cId="7336260" sldId="3422"/>
            <ac:spMk id="27" creationId="{7F4C94C9-4BBA-4F72-B124-F7C373F5A1AE}"/>
          </ac:spMkLst>
        </pc:spChg>
        <pc:spChg chg="mod">
          <ac:chgData name="Rachel Taggart" userId="4f8aad94-55b7-4ba6-8498-7cad127c11eb" providerId="ADAL" clId="{58C37746-753C-4824-8EC2-579F7FD036F6}" dt="2021-07-29T14:52:22.580" v="45" actId="14100"/>
          <ac:spMkLst>
            <pc:docMk/>
            <pc:sldMk cId="7336260" sldId="3422"/>
            <ac:spMk id="28" creationId="{9B6D00FA-20EE-4DF3-950D-EBC0B3503E1C}"/>
          </ac:spMkLst>
        </pc:spChg>
        <pc:spChg chg="mod">
          <ac:chgData name="Rachel Taggart" userId="4f8aad94-55b7-4ba6-8498-7cad127c11eb" providerId="ADAL" clId="{58C37746-753C-4824-8EC2-579F7FD036F6}" dt="2021-07-29T14:52:20.150" v="44" actId="14100"/>
          <ac:spMkLst>
            <pc:docMk/>
            <pc:sldMk cId="7336260" sldId="3422"/>
            <ac:spMk id="29" creationId="{F77FF8F8-AD54-4C7F-B67E-9F82867C06ED}"/>
          </ac:spMkLst>
        </pc:spChg>
        <pc:spChg chg="del mod">
          <ac:chgData name="Rachel Taggart" userId="4f8aad94-55b7-4ba6-8498-7cad127c11eb" providerId="ADAL" clId="{58C37746-753C-4824-8EC2-579F7FD036F6}" dt="2021-07-27T15:59:30.219" v="3" actId="478"/>
          <ac:spMkLst>
            <pc:docMk/>
            <pc:sldMk cId="7336260" sldId="3422"/>
            <ac:spMk id="50" creationId="{BDEB039D-ADCD-453E-83D8-74A039FE56DD}"/>
          </ac:spMkLst>
        </pc:spChg>
        <pc:spChg chg="mod">
          <ac:chgData name="Rachel Taggart" userId="4f8aad94-55b7-4ba6-8498-7cad127c11eb" providerId="ADAL" clId="{58C37746-753C-4824-8EC2-579F7FD036F6}" dt="2021-07-29T14:57:22.098" v="72" actId="20577"/>
          <ac:spMkLst>
            <pc:docMk/>
            <pc:sldMk cId="7336260" sldId="3422"/>
            <ac:spMk id="51" creationId="{E457FA9A-4E69-4D22-82C3-2180A96F242B}"/>
          </ac:spMkLst>
        </pc:spChg>
        <pc:spChg chg="mod">
          <ac:chgData name="Rachel Taggart" userId="4f8aad94-55b7-4ba6-8498-7cad127c11eb" providerId="ADAL" clId="{58C37746-753C-4824-8EC2-579F7FD036F6}" dt="2021-07-29T14:50:53.061" v="38" actId="1076"/>
          <ac:spMkLst>
            <pc:docMk/>
            <pc:sldMk cId="7336260" sldId="3422"/>
            <ac:spMk id="70" creationId="{18F464A4-028B-4701-844A-04F3E6BDAA9B}"/>
          </ac:spMkLst>
        </pc:spChg>
        <pc:spChg chg="mod">
          <ac:chgData name="Rachel Taggart" userId="4f8aad94-55b7-4ba6-8498-7cad127c11eb" providerId="ADAL" clId="{58C37746-753C-4824-8EC2-579F7FD036F6}" dt="2021-07-29T14:51:11.177" v="41" actId="1076"/>
          <ac:spMkLst>
            <pc:docMk/>
            <pc:sldMk cId="7336260" sldId="3422"/>
            <ac:spMk id="73" creationId="{6DEC0E7B-0361-46F4-9E41-5F51D65CB952}"/>
          </ac:spMkLst>
        </pc:spChg>
        <pc:spChg chg="mod">
          <ac:chgData name="Rachel Taggart" userId="4f8aad94-55b7-4ba6-8498-7cad127c11eb" providerId="ADAL" clId="{58C37746-753C-4824-8EC2-579F7FD036F6}" dt="2021-07-29T14:54:19.902" v="49" actId="207"/>
          <ac:spMkLst>
            <pc:docMk/>
            <pc:sldMk cId="7336260" sldId="3422"/>
            <ac:spMk id="74" creationId="{F9D14E8F-29D8-4763-A756-F4B99F088F23}"/>
          </ac:spMkLst>
        </pc:spChg>
        <pc:spChg chg="del">
          <ac:chgData name="Rachel Taggart" userId="4f8aad94-55b7-4ba6-8498-7cad127c11eb" providerId="ADAL" clId="{58C37746-753C-4824-8EC2-579F7FD036F6}" dt="2021-07-27T15:58:27.140" v="1" actId="478"/>
          <ac:spMkLst>
            <pc:docMk/>
            <pc:sldMk cId="7336260" sldId="3422"/>
            <ac:spMk id="75" creationId="{DAA44F42-64A9-43E2-A186-5EEBD8C545F3}"/>
          </ac:spMkLst>
        </pc:spChg>
        <pc:spChg chg="mod">
          <ac:chgData name="Rachel Taggart" userId="4f8aad94-55b7-4ba6-8498-7cad127c11eb" providerId="ADAL" clId="{58C37746-753C-4824-8EC2-579F7FD036F6}" dt="2021-07-29T14:55:44.160" v="55" actId="1076"/>
          <ac:spMkLst>
            <pc:docMk/>
            <pc:sldMk cId="7336260" sldId="3422"/>
            <ac:spMk id="79" creationId="{E634DE91-7047-4E81-9D6C-950F03BDD4F4}"/>
          </ac:spMkLst>
        </pc:spChg>
        <pc:spChg chg="add mod">
          <ac:chgData name="Rachel Taggart" userId="4f8aad94-55b7-4ba6-8498-7cad127c11eb" providerId="ADAL" clId="{58C37746-753C-4824-8EC2-579F7FD036F6}" dt="2021-07-29T14:55:39.324" v="54" actId="1076"/>
          <ac:spMkLst>
            <pc:docMk/>
            <pc:sldMk cId="7336260" sldId="3422"/>
            <ac:spMk id="98" creationId="{33F797C2-6B02-4FEC-BCBE-98379ADBD746}"/>
          </ac:spMkLst>
        </pc:spChg>
        <pc:spChg chg="add mod">
          <ac:chgData name="Rachel Taggart" userId="4f8aad94-55b7-4ba6-8498-7cad127c11eb" providerId="ADAL" clId="{58C37746-753C-4824-8EC2-579F7FD036F6}" dt="2021-07-29T14:59:07.769" v="83" actId="207"/>
          <ac:spMkLst>
            <pc:docMk/>
            <pc:sldMk cId="7336260" sldId="3422"/>
            <ac:spMk id="99" creationId="{B6F48C5A-F061-4EAA-A711-F34F890B6CC8}"/>
          </ac:spMkLst>
        </pc:spChg>
        <pc:graphicFrameChg chg="modGraphic">
          <ac:chgData name="Rachel Taggart" userId="4f8aad94-55b7-4ba6-8498-7cad127c11eb" providerId="ADAL" clId="{58C37746-753C-4824-8EC2-579F7FD036F6}" dt="2021-07-27T15:04:10.532" v="0" actId="14734"/>
          <ac:graphicFrameMkLst>
            <pc:docMk/>
            <pc:sldMk cId="7336260" sldId="3422"/>
            <ac:graphicFrameMk id="15" creationId="{1EEF71A9-3459-4398-9E96-C8B48BB80F21}"/>
          </ac:graphicFrameMkLst>
        </pc:graphicFrameChg>
        <pc:picChg chg="mod">
          <ac:chgData name="Rachel Taggart" userId="4f8aad94-55b7-4ba6-8498-7cad127c11eb" providerId="ADAL" clId="{58C37746-753C-4824-8EC2-579F7FD036F6}" dt="2021-07-29T14:51:07.461" v="40" actId="1076"/>
          <ac:picMkLst>
            <pc:docMk/>
            <pc:sldMk cId="7336260" sldId="3422"/>
            <ac:picMk id="66" creationId="{661DBB9B-214D-4418-A5D9-D6E31D27B17C}"/>
          </ac:picMkLst>
        </pc:picChg>
        <pc:picChg chg="mod">
          <ac:chgData name="Rachel Taggart" userId="4f8aad94-55b7-4ba6-8498-7cad127c11eb" providerId="ADAL" clId="{58C37746-753C-4824-8EC2-579F7FD036F6}" dt="2021-07-29T14:50:46.692" v="37" actId="1076"/>
          <ac:picMkLst>
            <pc:docMk/>
            <pc:sldMk cId="7336260" sldId="3422"/>
            <ac:picMk id="67" creationId="{5FB4F2D3-7CF2-4CD3-86AB-87CFB42AA518}"/>
          </ac:picMkLst>
        </pc:picChg>
        <pc:picChg chg="del">
          <ac:chgData name="Rachel Taggart" userId="4f8aad94-55b7-4ba6-8498-7cad127c11eb" providerId="ADAL" clId="{58C37746-753C-4824-8EC2-579F7FD036F6}" dt="2021-07-29T14:55:06.391" v="50" actId="478"/>
          <ac:picMkLst>
            <pc:docMk/>
            <pc:sldMk cId="7336260" sldId="3422"/>
            <ac:picMk id="77" creationId="{3A52E5E7-79C6-4129-9BD9-342EE4FCEDB4}"/>
          </ac:picMkLst>
        </pc:picChg>
      </pc:sldChg>
      <pc:sldChg chg="addSp delSp modSp del mod">
        <pc:chgData name="Rachel Taggart" userId="4f8aad94-55b7-4ba6-8498-7cad127c11eb" providerId="ADAL" clId="{58C37746-753C-4824-8EC2-579F7FD036F6}" dt="2021-07-29T15:48:43.116" v="90" actId="2696"/>
        <pc:sldMkLst>
          <pc:docMk/>
          <pc:sldMk cId="993727032" sldId="3423"/>
        </pc:sldMkLst>
        <pc:graphicFrameChg chg="add mod">
          <ac:chgData name="Rachel Taggart" userId="4f8aad94-55b7-4ba6-8498-7cad127c11eb" providerId="ADAL" clId="{58C37746-753C-4824-8EC2-579F7FD036F6}" dt="2021-07-29T14:48:46.251" v="30" actId="1076"/>
          <ac:graphicFrameMkLst>
            <pc:docMk/>
            <pc:sldMk cId="993727032" sldId="3423"/>
            <ac:graphicFrameMk id="4" creationId="{DE28E9FB-8CE2-4F9E-B97C-8DC077FDB1F8}"/>
          </ac:graphicFrameMkLst>
        </pc:graphicFrameChg>
        <pc:graphicFrameChg chg="del mod">
          <ac:chgData name="Rachel Taggart" userId="4f8aad94-55b7-4ba6-8498-7cad127c11eb" providerId="ADAL" clId="{58C37746-753C-4824-8EC2-579F7FD036F6}" dt="2021-07-29T14:47:39.201" v="26" actId="478"/>
          <ac:graphicFrameMkLst>
            <pc:docMk/>
            <pc:sldMk cId="993727032" sldId="3423"/>
            <ac:graphicFrameMk id="5" creationId="{29DF3366-98E8-44AB-A6F1-E37A87B92C7C}"/>
          </ac:graphicFrameMkLst>
        </pc:graphicFrameChg>
        <pc:graphicFrameChg chg="add mod">
          <ac:chgData name="Rachel Taggart" userId="4f8aad94-55b7-4ba6-8498-7cad127c11eb" providerId="ADAL" clId="{58C37746-753C-4824-8EC2-579F7FD036F6}" dt="2021-07-29T14:42:52.176" v="9" actId="14100"/>
          <ac:graphicFrameMkLst>
            <pc:docMk/>
            <pc:sldMk cId="993727032" sldId="3423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58C37746-753C-4824-8EC2-579F7FD036F6}" dt="2021-07-29T14:46:48.476" v="15" actId="14100"/>
          <ac:graphicFrameMkLst>
            <pc:docMk/>
            <pc:sldMk cId="993727032" sldId="3423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58C37746-753C-4824-8EC2-579F7FD036F6}" dt="2021-07-29T14:42:15.264" v="4" actId="478"/>
          <ac:graphicFrameMkLst>
            <pc:docMk/>
            <pc:sldMk cId="993727032" sldId="3423"/>
            <ac:graphicFrameMk id="10" creationId="{EBB33185-1A26-4927-9BE7-51CC2DD6B684}"/>
          </ac:graphicFrameMkLst>
        </pc:graphicFrameChg>
        <pc:graphicFrameChg chg="del">
          <ac:chgData name="Rachel Taggart" userId="4f8aad94-55b7-4ba6-8498-7cad127c11eb" providerId="ADAL" clId="{58C37746-753C-4824-8EC2-579F7FD036F6}" dt="2021-07-29T14:46:19.981" v="10" actId="478"/>
          <ac:graphicFrameMkLst>
            <pc:docMk/>
            <pc:sldMk cId="993727032" sldId="3423"/>
            <ac:graphicFrameMk id="11" creationId="{5F8B6B86-99A7-4021-B7D2-D91686F0B9B7}"/>
          </ac:graphicFrameMkLst>
        </pc:graphicFrameChg>
        <pc:graphicFrameChg chg="del">
          <ac:chgData name="Rachel Taggart" userId="4f8aad94-55b7-4ba6-8498-7cad127c11eb" providerId="ADAL" clId="{58C37746-753C-4824-8EC2-579F7FD036F6}" dt="2021-07-29T14:47:06.120" v="16" actId="478"/>
          <ac:graphicFrameMkLst>
            <pc:docMk/>
            <pc:sldMk cId="993727032" sldId="3423"/>
            <ac:graphicFrameMk id="12" creationId="{F6AA795A-C587-4022-A089-5AAC31FD3C60}"/>
          </ac:graphicFrameMkLst>
        </pc:graphicFrameChg>
        <pc:graphicFrameChg chg="add mod">
          <ac:chgData name="Rachel Taggart" userId="4f8aad94-55b7-4ba6-8498-7cad127c11eb" providerId="ADAL" clId="{58C37746-753C-4824-8EC2-579F7FD036F6}" dt="2021-07-29T14:47:29.984" v="24" actId="14100"/>
          <ac:graphicFrameMkLst>
            <pc:docMk/>
            <pc:sldMk cId="993727032" sldId="3423"/>
            <ac:graphicFrameMk id="13" creationId="{F6AA795A-C587-4022-A089-5AAC31FD3C60}"/>
          </ac:graphicFrameMkLst>
        </pc:graphicFrameChg>
      </pc:sldChg>
    </pc:docChg>
  </pc:docChgLst>
  <pc:docChgLst>
    <pc:chgData name="Rachel Taggart" userId="4f8aad94-55b7-4ba6-8498-7cad127c11eb" providerId="ADAL" clId="{734A5EB1-E9C5-4C9D-A63D-BE2ACCEDF774}"/>
    <pc:docChg chg="delSld">
      <pc:chgData name="Rachel Taggart" userId="4f8aad94-55b7-4ba6-8498-7cad127c11eb" providerId="ADAL" clId="{734A5EB1-E9C5-4C9D-A63D-BE2ACCEDF774}" dt="2021-06-25T13:30:35.373" v="0" actId="2696"/>
      <pc:docMkLst>
        <pc:docMk/>
      </pc:docMkLst>
    </pc:docChg>
  </pc:docChgLst>
  <pc:docChgLst>
    <pc:chgData name="Rachel Taggart" userId="4f8aad94-55b7-4ba6-8498-7cad127c11eb" providerId="ADAL" clId="{A1D19290-AA82-4CCB-8C1D-40494F0A4490}"/>
    <pc:docChg chg="addSld delSld modSld">
      <pc:chgData name="Rachel Taggart" userId="4f8aad94-55b7-4ba6-8498-7cad127c11eb" providerId="ADAL" clId="{A1D19290-AA82-4CCB-8C1D-40494F0A4490}" dt="2021-05-28T06:48:15.892" v="2"/>
      <pc:docMkLst>
        <pc:docMk/>
      </pc:docMkLst>
      <pc:sldChg chg="add">
        <pc:chgData name="Rachel Taggart" userId="4f8aad94-55b7-4ba6-8498-7cad127c11eb" providerId="ADAL" clId="{A1D19290-AA82-4CCB-8C1D-40494F0A4490}" dt="2021-05-28T06:48:15.892" v="2"/>
        <pc:sldMkLst>
          <pc:docMk/>
          <pc:sldMk cId="7336260" sldId="3422"/>
        </pc:sldMkLst>
      </pc:sldChg>
      <pc:sldMasterChg chg="delSldLayout">
        <pc:chgData name="Rachel Taggart" userId="4f8aad94-55b7-4ba6-8498-7cad127c11eb" providerId="ADAL" clId="{A1D19290-AA82-4CCB-8C1D-40494F0A4490}" dt="2021-05-28T06:48:02.683" v="1" actId="2696"/>
        <pc:sldMasterMkLst>
          <pc:docMk/>
          <pc:sldMasterMk cId="2279291146" sldId="2147483648"/>
        </pc:sldMasterMkLst>
      </pc:sldMasterChg>
    </pc:docChg>
  </pc:docChgLst>
  <pc:docChgLst>
    <pc:chgData name="Rachel Taggart" userId="4f8aad94-55b7-4ba6-8498-7cad127c11eb" providerId="ADAL" clId="{CD9DF685-B9FC-4DEF-8FE3-A7A92918949C}"/>
    <pc:docChg chg="custSel modSld">
      <pc:chgData name="Rachel Taggart" userId="4f8aad94-55b7-4ba6-8498-7cad127c11eb" providerId="ADAL" clId="{CD9DF685-B9FC-4DEF-8FE3-A7A92918949C}" dt="2021-05-27T14:31:33.564" v="24" actId="1076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DSCIndustryPaper/Change%20Management%20Committee/2021/August/Section%202%20DSC%20Change%20Budget%20&amp;%20Horizon%20Planning/Change%20Pipeline%20-%20August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August 2021.xlsx]Current Period Change!PivotTable3</c:name>
    <c:fmtId val="1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Change'!$G$4:$G$7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Change'!$H$4:$H$7</c:f>
              <c:numCache>
                <c:formatCode>General</c:formatCode>
                <c:ptCount val="3"/>
                <c:pt idx="0">
                  <c:v>25</c:v>
                </c:pt>
                <c:pt idx="1">
                  <c:v>6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E8-410C-BEB3-139D0C9B95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August 2021.xlsx]In Delivery!PivotTable4</c:name>
    <c:fmtId val="1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</c:pivotFmt>
      <c:pivotFmt>
        <c:idx val="6"/>
        <c:spPr>
          <a:solidFill>
            <a:schemeClr val="accent2"/>
          </a:solidFill>
          <a:ln>
            <a:noFill/>
          </a:ln>
          <a:effectLst/>
        </c:spPr>
      </c:pivotFmt>
      <c:pivotFmt>
        <c:idx val="7"/>
        <c:spPr>
          <a:solidFill>
            <a:schemeClr val="accent2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Delivery'!$K$6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D1-4532-AF8E-A721491788F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D1-4532-AF8E-A721491788F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D1-4532-AF8E-A721491788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'In Delivery'!$J$7:$J$17</c:f>
              <c:multiLvlStrCache>
                <c:ptCount val="8"/>
                <c:lvl>
                  <c:pt idx="0">
                    <c:v>Ready for delivery</c:v>
                  </c:pt>
                  <c:pt idx="1">
                    <c:v>Standalone</c:v>
                  </c:pt>
                  <c:pt idx="2">
                    <c:v>Unallocated</c:v>
                  </c:pt>
                  <c:pt idx="3">
                    <c:v>CSSC</c:v>
                  </c:pt>
                  <c:pt idx="4">
                    <c:v>Jun 21</c:v>
                  </c:pt>
                  <c:pt idx="5">
                    <c:v>Nov 21</c:v>
                  </c:pt>
                  <c:pt idx="6">
                    <c:v>Standalone</c:v>
                  </c:pt>
                  <c:pt idx="7">
                    <c:v>MiR10</c:v>
                  </c:pt>
                </c:lvl>
                <c:lvl>
                  <c:pt idx="0">
                    <c:v>Awaiting Delivery</c:v>
                  </c:pt>
                  <c:pt idx="3">
                    <c:v>In Delivery</c:v>
                  </c:pt>
                </c:lvl>
              </c:multiLvlStrCache>
            </c:multiLvlStrRef>
          </c:cat>
          <c:val>
            <c:numRef>
              <c:f>'In Delivery'!$K$7:$K$17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6</c:v>
                </c:pt>
                <c:pt idx="6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1-4532-AF8E-A7214917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[Change Pipeline - August 2021.xlsx]Period updates!PivotTable5</c:name>
    <c:fmtId val="16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Changes From Last Period</a:t>
            </a:r>
            <a:endParaRPr lang="en-GB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updates'!$B$18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A0-4F50-BA28-DA053FC0F5C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A0-4F50-BA28-DA053FC0F5CB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A0-4F50-BA28-DA053FC0F5CB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A0-4F50-BA28-DA053FC0F5CB}"/>
              </c:ext>
            </c:extLst>
          </c:dPt>
          <c:dPt>
            <c:idx val="4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A0-4F50-BA28-DA053FC0F5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A0-4F50-BA28-DA053FC0F5C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A0-4F50-BA28-DA053FC0F5C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updates'!$A$19:$A$24</c:f>
              <c:strCache>
                <c:ptCount val="5"/>
                <c:pt idx="0">
                  <c:v>MOD To be implemented</c:v>
                </c:pt>
                <c:pt idx="1">
                  <c:v>Implemented</c:v>
                </c:pt>
                <c:pt idx="2">
                  <c:v>Withdrawn</c:v>
                </c:pt>
                <c:pt idx="3">
                  <c:v>New MOD</c:v>
                </c:pt>
                <c:pt idx="4">
                  <c:v>New CP</c:v>
                </c:pt>
              </c:strCache>
            </c:strRef>
          </c:cat>
          <c:val>
            <c:numRef>
              <c:f>'Period updates'!$B$19:$B$24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3A0-4F50-BA28-DA053FC0F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6035245" y="4240716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/>
        </p:nvGraphicFramePr>
        <p:xfrm>
          <a:off x="344245" y="751046"/>
          <a:ext cx="5245723" cy="182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/>
        </p:nvGraphicFramePr>
        <p:xfrm>
          <a:off x="185806" y="2571750"/>
          <a:ext cx="5404162" cy="2449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/>
        </p:nvGraphicFramePr>
        <p:xfrm>
          <a:off x="5748408" y="992987"/>
          <a:ext cx="3209786" cy="2837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1C8FD02-5F63-4083-A2A6-7C10B94C0E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30300" y="4133174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1C8FD02-5F63-4083-A2A6-7C10B94C0E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30300" y="4133174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4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05621" y="64684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2020-2022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EEF71A9-3459-4398-9E96-C8B48BB80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68877"/>
              </p:ext>
            </p:extLst>
          </p:nvPr>
        </p:nvGraphicFramePr>
        <p:xfrm>
          <a:off x="0" y="447620"/>
          <a:ext cx="8266324" cy="4516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043">
                  <a:extLst>
                    <a:ext uri="{9D8B030D-6E8A-4147-A177-3AD203B41FA5}">
                      <a16:colId xmlns:a16="http://schemas.microsoft.com/office/drawing/2014/main" val="389206458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02651076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79659131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99883472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8279970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20586900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267108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0726948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656303277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0769496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379636612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86597783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7112069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19654871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03591048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24810358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44201658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3168474325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09453779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606851460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1068492204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4150067901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595818616"/>
                    </a:ext>
                  </a:extLst>
                </a:gridCol>
                <a:gridCol w="304424">
                  <a:extLst>
                    <a:ext uri="{9D8B030D-6E8A-4147-A177-3AD203B41FA5}">
                      <a16:colId xmlns:a16="http://schemas.microsoft.com/office/drawing/2014/main" val="2759753554"/>
                    </a:ext>
                  </a:extLst>
                </a:gridCol>
                <a:gridCol w="311529">
                  <a:extLst>
                    <a:ext uri="{9D8B030D-6E8A-4147-A177-3AD203B41FA5}">
                      <a16:colId xmlns:a16="http://schemas.microsoft.com/office/drawing/2014/main" val="1360792266"/>
                    </a:ext>
                  </a:extLst>
                </a:gridCol>
              </a:tblGrid>
              <a:tr h="257310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2021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2022</a:t>
                      </a:r>
                    </a:p>
                  </a:txBody>
                  <a:tcPr marL="91327" marR="91327" marT="45664" marB="45664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vert="vert270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853736"/>
                  </a:ext>
                </a:extLst>
              </a:tr>
              <a:tr h="379910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Jan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Feb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Apr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May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Jun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Jul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Aug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Sep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Oct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Nov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758045"/>
                  </a:ext>
                </a:extLst>
              </a:tr>
              <a:tr h="894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Minor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2927043025"/>
                  </a:ext>
                </a:extLst>
              </a:tr>
              <a:tr h="79014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Major Releases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795437498"/>
                  </a:ext>
                </a:extLst>
              </a:tr>
              <a:tr h="52707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CSSC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3157425213"/>
                  </a:ext>
                </a:extLst>
              </a:tr>
              <a:tr h="166703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Standalone Change</a:t>
                      </a:r>
                    </a:p>
                  </a:txBody>
                  <a:tcPr marL="91327" marR="91327" marT="45664" marB="45664" vert="vert270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4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 marL="91327" marR="91327" marT="45664" marB="45664"/>
                </a:tc>
                <a:extLst>
                  <a:ext uri="{0D108BD9-81ED-4DB2-BD59-A6C34878D82A}">
                    <a16:rowId xmlns:a16="http://schemas.microsoft.com/office/drawing/2014/main" val="158796711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44DE2A5-3D7C-43E8-BE35-7BE15B9AF676}"/>
              </a:ext>
            </a:extLst>
          </p:cNvPr>
          <p:cNvSpPr txBox="1"/>
          <p:nvPr/>
        </p:nvSpPr>
        <p:spPr>
          <a:xfrm>
            <a:off x="997389" y="2018433"/>
            <a:ext cx="2699449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June 2021 	                             (DBTI + PIS/Closedown)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410ACA-A9A3-49A1-BFB9-17691BF13109}"/>
              </a:ext>
            </a:extLst>
          </p:cNvPr>
          <p:cNvSpPr txBox="1"/>
          <p:nvPr/>
        </p:nvSpPr>
        <p:spPr>
          <a:xfrm>
            <a:off x="996809" y="2262289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2021 Analysis / Design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4EDCE-157B-4D96-AC58-B4C0BFB45B65}"/>
              </a:ext>
            </a:extLst>
          </p:cNvPr>
          <p:cNvSpPr txBox="1"/>
          <p:nvPr/>
        </p:nvSpPr>
        <p:spPr>
          <a:xfrm>
            <a:off x="2382252" y="2253569"/>
            <a:ext cx="292996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November 2021 Build/Test	Implement/PIS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F32981-9BDE-45F1-8945-FBDB02C43671}"/>
              </a:ext>
            </a:extLst>
          </p:cNvPr>
          <p:cNvSpPr txBox="1"/>
          <p:nvPr/>
        </p:nvSpPr>
        <p:spPr>
          <a:xfrm>
            <a:off x="968215" y="1094153"/>
            <a:ext cx="1350306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chemeClr val="bg1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chemeClr val="bg1"/>
                </a:solidFill>
                <a:latin typeface="Poppins Medium"/>
              </a:rPr>
              <a:t> 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F7A9E5-1675-4668-A89C-A6CD5319BEEE}"/>
              </a:ext>
            </a:extLst>
          </p:cNvPr>
          <p:cNvSpPr txBox="1"/>
          <p:nvPr/>
        </p:nvSpPr>
        <p:spPr>
          <a:xfrm>
            <a:off x="2261070" y="1339936"/>
            <a:ext cx="13503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8E35E8-76DF-4B34-A104-1458412F3730}"/>
              </a:ext>
            </a:extLst>
          </p:cNvPr>
          <p:cNvSpPr txBox="1"/>
          <p:nvPr/>
        </p:nvSpPr>
        <p:spPr>
          <a:xfrm>
            <a:off x="3412494" y="1558104"/>
            <a:ext cx="119411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MiR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 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7BEAB5-3257-4673-B968-870CBF43386A}"/>
              </a:ext>
            </a:extLst>
          </p:cNvPr>
          <p:cNvSpPr txBox="1"/>
          <p:nvPr/>
        </p:nvSpPr>
        <p:spPr>
          <a:xfrm>
            <a:off x="4372612" y="1767448"/>
            <a:ext cx="1141591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MiR 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4F9FDB-1AAB-4D64-B414-C2C74BFCFABF}"/>
              </a:ext>
            </a:extLst>
          </p:cNvPr>
          <p:cNvSpPr txBox="1"/>
          <p:nvPr/>
        </p:nvSpPr>
        <p:spPr>
          <a:xfrm>
            <a:off x="966681" y="3036600"/>
            <a:ext cx="872502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Regression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52F737-19F5-4306-9F26-6ECD86F745DB}"/>
              </a:ext>
            </a:extLst>
          </p:cNvPr>
          <p:cNvSpPr txBox="1"/>
          <p:nvPr/>
        </p:nvSpPr>
        <p:spPr>
          <a:xfrm>
            <a:off x="1839183" y="3034682"/>
            <a:ext cx="2699450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EXTERNAL(MT/UEPT/E2E/Defect </a:t>
            </a:r>
            <a:r>
              <a:rPr lang="en-GB" sz="699" dirty="0" err="1">
                <a:solidFill>
                  <a:srgbClr val="1E1246"/>
                </a:solidFill>
                <a:latin typeface="Poppins Medium"/>
              </a:rPr>
              <a:t>Mgmt</a:t>
            </a:r>
            <a:r>
              <a:rPr lang="en-GB" sz="699" dirty="0">
                <a:solidFill>
                  <a:srgbClr val="1E1246"/>
                </a:solidFill>
                <a:latin typeface="Poppins Medium"/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0BE5C2-A34F-4B00-BB00-7E4BD3706B0E}"/>
              </a:ext>
            </a:extLst>
          </p:cNvPr>
          <p:cNvSpPr txBox="1"/>
          <p:nvPr/>
        </p:nvSpPr>
        <p:spPr>
          <a:xfrm>
            <a:off x="4542355" y="3038679"/>
            <a:ext cx="63520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 Planning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4C94C9-4BBA-4F72-B124-F7C373F5A1AE}"/>
              </a:ext>
            </a:extLst>
          </p:cNvPr>
          <p:cNvSpPr txBox="1"/>
          <p:nvPr/>
        </p:nvSpPr>
        <p:spPr>
          <a:xfrm>
            <a:off x="5176156" y="3038679"/>
            <a:ext cx="1001517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Transition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6D00FA-20EE-4DF3-950D-EBC0B3503E1C}"/>
              </a:ext>
            </a:extLst>
          </p:cNvPr>
          <p:cNvSpPr txBox="1"/>
          <p:nvPr/>
        </p:nvSpPr>
        <p:spPr>
          <a:xfrm>
            <a:off x="6100729" y="3038679"/>
            <a:ext cx="913755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Go Live Range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7FF8F8-AD54-4C7F-B67E-9F82867C06ED}"/>
              </a:ext>
            </a:extLst>
          </p:cNvPr>
          <p:cNvSpPr txBox="1"/>
          <p:nvPr/>
        </p:nvSpPr>
        <p:spPr>
          <a:xfrm>
            <a:off x="7014484" y="3038679"/>
            <a:ext cx="106950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PIS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B1EFA-7F9A-4F9B-8C4E-1AFCE183A964}"/>
              </a:ext>
            </a:extLst>
          </p:cNvPr>
          <p:cNvSpPr txBox="1"/>
          <p:nvPr/>
        </p:nvSpPr>
        <p:spPr>
          <a:xfrm>
            <a:off x="2479420" y="3712129"/>
            <a:ext cx="5493434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Retro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952104" y="3562947"/>
            <a:ext cx="1151030" cy="140035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bg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bg1"/>
                </a:solidFill>
                <a:latin typeface="Poppins Medium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972854" y="3771300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972854" y="4005191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700" dirty="0">
                <a:solidFill>
                  <a:srgbClr val="1E1246"/>
                </a:solidFill>
              </a:rPr>
              <a:t>Potential Activity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362F7A7-3F03-46F4-B2B1-01026E47C781}"/>
              </a:ext>
            </a:extLst>
          </p:cNvPr>
          <p:cNvSpPr txBox="1"/>
          <p:nvPr/>
        </p:nvSpPr>
        <p:spPr>
          <a:xfrm>
            <a:off x="1260364" y="2787291"/>
            <a:ext cx="1039063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21 IA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FFA193A-D588-4691-BF38-E3641A27F58A}"/>
              </a:ext>
            </a:extLst>
          </p:cNvPr>
          <p:cNvSpPr txBox="1"/>
          <p:nvPr/>
        </p:nvSpPr>
        <p:spPr>
          <a:xfrm>
            <a:off x="5656372" y="2514411"/>
            <a:ext cx="259907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>
                <a:solidFill>
                  <a:srgbClr val="1E1246"/>
                </a:solidFill>
                <a:latin typeface="Poppins Medium"/>
              </a:rPr>
              <a:t>November 2022 Build/Test/Implement/PIS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EEFC6B-8D29-4DCA-9AD3-EF8937E6A38F}"/>
              </a:ext>
            </a:extLst>
          </p:cNvPr>
          <p:cNvSpPr txBox="1"/>
          <p:nvPr/>
        </p:nvSpPr>
        <p:spPr>
          <a:xfrm>
            <a:off x="4103199" y="2517874"/>
            <a:ext cx="1553173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2022 Analysis /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0C08B4-04B6-45E0-A1E3-90885683DFF2}"/>
              </a:ext>
            </a:extLst>
          </p:cNvPr>
          <p:cNvSpPr/>
          <p:nvPr/>
        </p:nvSpPr>
        <p:spPr>
          <a:xfrm>
            <a:off x="960654" y="3331028"/>
            <a:ext cx="375948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5206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5237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CDE3203-460F-4CC6-8BDD-546265D6CFA3}"/>
              </a:ext>
            </a:extLst>
          </p:cNvPr>
          <p:cNvSpPr/>
          <p:nvPr/>
        </p:nvSpPr>
        <p:spPr>
          <a:xfrm>
            <a:off x="1315944" y="3331028"/>
            <a:ext cx="326451" cy="257841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5146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0BCF1A2-A987-44E9-AF91-894165E2ACA5}"/>
              </a:ext>
            </a:extLst>
          </p:cNvPr>
          <p:cNvSpPr/>
          <p:nvPr/>
        </p:nvSpPr>
        <p:spPr>
          <a:xfrm>
            <a:off x="1875214" y="3328181"/>
            <a:ext cx="326451" cy="260688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5038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457FA9A-4E69-4D22-82C3-2180A96F242B}"/>
              </a:ext>
            </a:extLst>
          </p:cNvPr>
          <p:cNvSpPr txBox="1"/>
          <p:nvPr/>
        </p:nvSpPr>
        <p:spPr>
          <a:xfrm>
            <a:off x="2628002" y="3987718"/>
            <a:ext cx="2975642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XOS Change Fund 21/22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96E898A-A3F0-4D97-8CCB-FD103A986E93}"/>
              </a:ext>
            </a:extLst>
          </p:cNvPr>
          <p:cNvSpPr txBox="1"/>
          <p:nvPr/>
        </p:nvSpPr>
        <p:spPr>
          <a:xfrm>
            <a:off x="1899691" y="4237751"/>
            <a:ext cx="3750956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tx1"/>
                </a:solidFill>
                <a:latin typeface="Poppins Medium"/>
              </a:rPr>
              <a:t>PAC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C214243-4962-4AF1-8328-869FC94D3AA5}"/>
              </a:ext>
            </a:extLst>
          </p:cNvPr>
          <p:cNvSpPr/>
          <p:nvPr/>
        </p:nvSpPr>
        <p:spPr>
          <a:xfrm>
            <a:off x="3936140" y="3038145"/>
            <a:ext cx="375172" cy="167892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02DC96-7427-43A0-94C6-FF7208D0C9B8}"/>
              </a:ext>
            </a:extLst>
          </p:cNvPr>
          <p:cNvSpPr txBox="1"/>
          <p:nvPr/>
        </p:nvSpPr>
        <p:spPr>
          <a:xfrm>
            <a:off x="2329247" y="2300833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7096EECB-E329-489E-A50A-4E9E12204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838" y="2001103"/>
            <a:ext cx="365792" cy="21947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C67A5694-7728-4329-86AD-48DFA6CE5359}"/>
              </a:ext>
            </a:extLst>
          </p:cNvPr>
          <p:cNvSpPr txBox="1"/>
          <p:nvPr/>
        </p:nvSpPr>
        <p:spPr>
          <a:xfrm>
            <a:off x="3917112" y="205038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AA4A966A-9033-4D10-9CB7-E7DDFB6A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40" y="2236951"/>
            <a:ext cx="365792" cy="219475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7E728E9-3326-4CED-8393-E29311EF82FC}"/>
              </a:ext>
            </a:extLst>
          </p:cNvPr>
          <p:cNvSpPr txBox="1"/>
          <p:nvPr/>
        </p:nvSpPr>
        <p:spPr>
          <a:xfrm>
            <a:off x="1868095" y="1404477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36AEB19-505D-49D4-BDE7-EE2E5FDD40EE}"/>
              </a:ext>
            </a:extLst>
          </p:cNvPr>
          <p:cNvSpPr txBox="1"/>
          <p:nvPr/>
        </p:nvSpPr>
        <p:spPr>
          <a:xfrm>
            <a:off x="5306437" y="233561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E13D4FF-22C8-406F-8850-75D203BB084C}"/>
              </a:ext>
            </a:extLst>
          </p:cNvPr>
          <p:cNvSpPr txBox="1"/>
          <p:nvPr/>
        </p:nvSpPr>
        <p:spPr>
          <a:xfrm>
            <a:off x="2318178" y="114980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661DBB9B-214D-4418-A5D9-D6E31D27B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856" y="1538715"/>
            <a:ext cx="365792" cy="21947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5FB4F2D3-7CF2-4CD3-86AB-87CFB42AA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76" y="1551666"/>
            <a:ext cx="365792" cy="21947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F33C72FB-6608-4EB9-BDFF-1C063662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5163" y="1740317"/>
            <a:ext cx="365792" cy="21947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AF8615D-EE9A-4DCD-85D3-32D738225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413" y="1772617"/>
            <a:ext cx="365792" cy="219475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18F464A4-028B-4701-844A-04F3E6BDAA9B}"/>
              </a:ext>
            </a:extLst>
          </p:cNvPr>
          <p:cNvSpPr txBox="1"/>
          <p:nvPr/>
        </p:nvSpPr>
        <p:spPr>
          <a:xfrm>
            <a:off x="3263749" y="1716165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F7561-6C7D-4F55-AD32-C3EE08394A8C}"/>
              </a:ext>
            </a:extLst>
          </p:cNvPr>
          <p:cNvSpPr txBox="1"/>
          <p:nvPr/>
        </p:nvSpPr>
        <p:spPr>
          <a:xfrm>
            <a:off x="3890782" y="1829410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Scope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579FFE-1238-44CC-8D9F-5C4EAF4D7765}"/>
              </a:ext>
            </a:extLst>
          </p:cNvPr>
          <p:cNvSpPr txBox="1"/>
          <p:nvPr/>
        </p:nvSpPr>
        <p:spPr>
          <a:xfrm>
            <a:off x="5650647" y="1811129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DEC0E7B-0361-46F4-9E41-5F51D65CB952}"/>
              </a:ext>
            </a:extLst>
          </p:cNvPr>
          <p:cNvSpPr txBox="1"/>
          <p:nvPr/>
        </p:nvSpPr>
        <p:spPr>
          <a:xfrm>
            <a:off x="4736097" y="158398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9D14E8F-29D8-4763-A756-F4B99F088F23}"/>
              </a:ext>
            </a:extLst>
          </p:cNvPr>
          <p:cNvSpPr txBox="1"/>
          <p:nvPr/>
        </p:nvSpPr>
        <p:spPr>
          <a:xfrm>
            <a:off x="983554" y="4500317"/>
            <a:ext cx="1459391" cy="19992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defTabSz="913280"/>
            <a:r>
              <a:rPr lang="en-GB" sz="699" dirty="0">
                <a:solidFill>
                  <a:schemeClr val="bg1"/>
                </a:solidFill>
                <a:latin typeface="Poppins Medium"/>
              </a:rPr>
              <a:t>PAC </a:t>
            </a:r>
            <a:r>
              <a:rPr lang="en-GB" sz="699" dirty="0">
                <a:solidFill>
                  <a:schemeClr val="tx1"/>
                </a:solidFill>
                <a:latin typeface="Poppins Medium"/>
              </a:rPr>
              <a:t>	</a:t>
            </a:r>
            <a:r>
              <a:rPr lang="en-GB" sz="699" dirty="0">
                <a:solidFill>
                  <a:schemeClr val="bg1"/>
                </a:solidFill>
                <a:latin typeface="Poppins Medium"/>
              </a:rPr>
              <a:t>XRN4876</a:t>
            </a:r>
            <a:r>
              <a:rPr lang="en-GB" sz="699" dirty="0">
                <a:solidFill>
                  <a:schemeClr val="tx1"/>
                </a:solidFill>
                <a:latin typeface="Poppins Medium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2206EF3-9E15-42AE-83CE-328BBBF089BD}"/>
              </a:ext>
            </a:extLst>
          </p:cNvPr>
          <p:cNvSpPr txBox="1"/>
          <p:nvPr/>
        </p:nvSpPr>
        <p:spPr>
          <a:xfrm>
            <a:off x="1369271" y="4519942"/>
            <a:ext cx="3657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634DE91-7047-4E81-9D6C-950F03BDD4F4}"/>
              </a:ext>
            </a:extLst>
          </p:cNvPr>
          <p:cNvSpPr txBox="1"/>
          <p:nvPr/>
        </p:nvSpPr>
        <p:spPr>
          <a:xfrm>
            <a:off x="2936223" y="456093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972853" y="4256804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  </a:t>
            </a: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972854" y="4503759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   </a:t>
            </a:r>
            <a:r>
              <a:rPr lang="en-GB" sz="700" dirty="0">
                <a:solidFill>
                  <a:prstClr val="white"/>
                </a:solidFill>
              </a:rPr>
              <a:t>Potential risk to plan</a:t>
            </a:r>
            <a:endParaRPr kumimoji="0" lang="en-GB" sz="7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72853" y="472522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8107378" y="1083556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3280"/>
            <a:r>
              <a:rPr lang="en-GB" sz="799" b="1" dirty="0">
                <a:solidFill>
                  <a:schemeClr val="tx1"/>
                </a:solidFill>
                <a:latin typeface="Poppins Medium"/>
              </a:rPr>
              <a:t>Key</a:t>
            </a:r>
            <a:r>
              <a:rPr lang="en-GB" sz="799" dirty="0">
                <a:solidFill>
                  <a:schemeClr val="tx1"/>
                </a:solidFill>
                <a:latin typeface="Poppins Medium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215410" y="1272821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240867" y="2029840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232023" y="164317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5-Point Star 122">
            <a:extLst>
              <a:ext uri="{FF2B5EF4-FFF2-40B4-BE49-F238E27FC236}">
                <a16:creationId xmlns:a16="http://schemas.microsoft.com/office/drawing/2014/main" id="{971963C0-4CF6-4D5A-9634-3F16B8C9981B}"/>
              </a:ext>
            </a:extLst>
          </p:cNvPr>
          <p:cNvSpPr/>
          <p:nvPr/>
        </p:nvSpPr>
        <p:spPr>
          <a:xfrm>
            <a:off x="1600421" y="4481422"/>
            <a:ext cx="287934" cy="208122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5-Point Star 122">
            <a:extLst>
              <a:ext uri="{FF2B5EF4-FFF2-40B4-BE49-F238E27FC236}">
                <a16:creationId xmlns:a16="http://schemas.microsoft.com/office/drawing/2014/main" id="{FEC0DCCD-77A8-4D52-9E84-80DE4A88BEB7}"/>
              </a:ext>
            </a:extLst>
          </p:cNvPr>
          <p:cNvSpPr/>
          <p:nvPr/>
        </p:nvSpPr>
        <p:spPr>
          <a:xfrm>
            <a:off x="1557082" y="2037396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1D1545-C857-46C9-A097-3D6A5FE333D5}"/>
              </a:ext>
            </a:extLst>
          </p:cNvPr>
          <p:cNvSpPr txBox="1"/>
          <p:nvPr/>
        </p:nvSpPr>
        <p:spPr>
          <a:xfrm>
            <a:off x="1030702" y="2514411"/>
            <a:ext cx="1790348" cy="199927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913280"/>
            <a:r>
              <a:rPr lang="en-GB" sz="699" dirty="0">
                <a:solidFill>
                  <a:srgbClr val="1E1246"/>
                </a:solidFill>
                <a:latin typeface="Poppins Medium"/>
              </a:rPr>
              <a:t>Nov 20 PIS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4DC691-E14A-4364-8D0F-8AB9A3D6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610" y="2487527"/>
            <a:ext cx="365792" cy="219475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F715C7E6-2D71-4DA5-831E-180AA0A2DEBA}"/>
              </a:ext>
            </a:extLst>
          </p:cNvPr>
          <p:cNvSpPr txBox="1"/>
          <p:nvPr/>
        </p:nvSpPr>
        <p:spPr>
          <a:xfrm>
            <a:off x="2868350" y="2565078"/>
            <a:ext cx="4500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CCR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3F98B-B7A0-4BB2-A6D7-B060774001E2}"/>
              </a:ext>
            </a:extLst>
          </p:cNvPr>
          <p:cNvSpPr/>
          <p:nvPr/>
        </p:nvSpPr>
        <p:spPr>
          <a:xfrm>
            <a:off x="3917112" y="2273808"/>
            <a:ext cx="423753" cy="179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4780C</a:t>
            </a:r>
          </a:p>
        </p:txBody>
      </p:sp>
      <p:sp>
        <p:nvSpPr>
          <p:cNvPr id="95" name="5-Point Star 122">
            <a:extLst>
              <a:ext uri="{FF2B5EF4-FFF2-40B4-BE49-F238E27FC236}">
                <a16:creationId xmlns:a16="http://schemas.microsoft.com/office/drawing/2014/main" id="{42D9CB2C-D4EA-4F8E-A43F-801954BB271C}"/>
              </a:ext>
            </a:extLst>
          </p:cNvPr>
          <p:cNvSpPr/>
          <p:nvPr/>
        </p:nvSpPr>
        <p:spPr>
          <a:xfrm>
            <a:off x="2171177" y="1378821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5-Point Star 122">
            <a:extLst>
              <a:ext uri="{FF2B5EF4-FFF2-40B4-BE49-F238E27FC236}">
                <a16:creationId xmlns:a16="http://schemas.microsoft.com/office/drawing/2014/main" id="{8160275A-D9B6-48CF-8CDC-809C752E28F0}"/>
              </a:ext>
            </a:extLst>
          </p:cNvPr>
          <p:cNvSpPr/>
          <p:nvPr/>
        </p:nvSpPr>
        <p:spPr>
          <a:xfrm>
            <a:off x="2168210" y="1106884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7" name="5-Point Star 122">
            <a:extLst>
              <a:ext uri="{FF2B5EF4-FFF2-40B4-BE49-F238E27FC236}">
                <a16:creationId xmlns:a16="http://schemas.microsoft.com/office/drawing/2014/main" id="{288C17F5-7BBE-473A-8B74-E6E5EF810BF3}"/>
              </a:ext>
            </a:extLst>
          </p:cNvPr>
          <p:cNvSpPr/>
          <p:nvPr/>
        </p:nvSpPr>
        <p:spPr>
          <a:xfrm>
            <a:off x="2152850" y="2273393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5-Point Star 122">
            <a:extLst>
              <a:ext uri="{FF2B5EF4-FFF2-40B4-BE49-F238E27FC236}">
                <a16:creationId xmlns:a16="http://schemas.microsoft.com/office/drawing/2014/main" id="{33F797C2-6B02-4FEC-BCBE-98379ADBD746}"/>
              </a:ext>
            </a:extLst>
          </p:cNvPr>
          <p:cNvSpPr/>
          <p:nvPr/>
        </p:nvSpPr>
        <p:spPr>
          <a:xfrm>
            <a:off x="2776401" y="4496718"/>
            <a:ext cx="287934" cy="19282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6F48C5A-F061-4EAA-A711-F34F890B6CC8}"/>
              </a:ext>
            </a:extLst>
          </p:cNvPr>
          <p:cNvSpPr/>
          <p:nvPr/>
        </p:nvSpPr>
        <p:spPr>
          <a:xfrm>
            <a:off x="5513688" y="3294994"/>
            <a:ext cx="326451" cy="260688"/>
          </a:xfrm>
          <a:prstGeom prst="rect">
            <a:avLst/>
          </a:prstGeom>
          <a:solidFill>
            <a:srgbClr val="00B05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XRN</a:t>
            </a:r>
          </a:p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500" b="1" dirty="0">
                <a:solidFill>
                  <a:schemeClr val="bg1"/>
                </a:solidFill>
              </a:rPr>
              <a:t>5231</a:t>
            </a:r>
            <a:endParaRPr kumimoji="0" lang="en-GB" sz="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3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C380364-8930-42A4-A852-BEACEA84B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f1cc19-a6a2-4477-822b-8358f9edc37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7432</TotalTime>
  <Words>192</Words>
  <Application>Microsoft Office PowerPoint</Application>
  <PresentationFormat>On-screen Show (16:9)</PresentationFormat>
  <Paragraphs>94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22</cp:revision>
  <dcterms:created xsi:type="dcterms:W3CDTF">2018-09-02T17:12:15Z</dcterms:created>
  <dcterms:modified xsi:type="dcterms:W3CDTF">2021-07-29T15:48:45Z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