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29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Barlow" userId="29012d2b-0565-4193-b8c0-03002cc75969" providerId="ADAL" clId="{697BE9F7-FC85-4EB7-BEAB-2500772637D9}"/>
    <pc:docChg chg="custSel modSld">
      <pc:chgData name="James Barlow" userId="29012d2b-0565-4193-b8c0-03002cc75969" providerId="ADAL" clId="{697BE9F7-FC85-4EB7-BEAB-2500772637D9}" dt="2021-07-30T11:15:51.193" v="5" actId="113"/>
      <pc:docMkLst>
        <pc:docMk/>
      </pc:docMkLst>
      <pc:sldChg chg="modSp mod">
        <pc:chgData name="James Barlow" userId="29012d2b-0565-4193-b8c0-03002cc75969" providerId="ADAL" clId="{697BE9F7-FC85-4EB7-BEAB-2500772637D9}" dt="2021-07-30T11:15:51.193" v="5" actId="113"/>
        <pc:sldMkLst>
          <pc:docMk/>
          <pc:sldMk cId="3653749228" sldId="288"/>
        </pc:sldMkLst>
        <pc:spChg chg="mod">
          <ac:chgData name="James Barlow" userId="29012d2b-0565-4193-b8c0-03002cc75969" providerId="ADAL" clId="{697BE9F7-FC85-4EB7-BEAB-2500772637D9}" dt="2021-07-30T11:15:51.193" v="5" actId="113"/>
          <ac:spMkLst>
            <pc:docMk/>
            <pc:sldMk cId="3653749228" sldId="288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0" dirty="0">
                <a:effectLst/>
                <a:latin typeface="Segoe UI" panose="020B0502040204020203" pitchFamily="34" charset="0"/>
              </a:rPr>
              <a:t>Post solution review - for approval </a:t>
            </a:r>
            <a:br>
              <a:rPr lang="en-US" i="0" dirty="0">
                <a:effectLst/>
                <a:latin typeface="Segoe UI" panose="020B0502040204020203" pitchFamily="34" charset="0"/>
              </a:rPr>
            </a:br>
            <a:br>
              <a:rPr lang="en-US" dirty="0"/>
            </a:br>
            <a:r>
              <a:rPr lang="en-US" dirty="0"/>
              <a:t>XRN5318 and 5319 – MPID Reassignment of Supplier Short Code and other Party Types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Change Summary and Output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888432"/>
          </a:xfrm>
        </p:spPr>
        <p:txBody>
          <a:bodyPr>
            <a:normAutofit fontScale="77500" lnSpcReduction="20000"/>
          </a:bodyPr>
          <a:lstStyle/>
          <a:p>
            <a:r>
              <a:rPr lang="en-GB" sz="1800" dirty="0"/>
              <a:t>Changes XRN5318 and XRN5319 requested that a feasibility analysis be completed to assess the size, complexity, cost and delivery timescale of Market Participant ID (MPID)</a:t>
            </a:r>
          </a:p>
          <a:p>
            <a:endParaRPr lang="en-GB" sz="1800" dirty="0"/>
          </a:p>
          <a:p>
            <a:r>
              <a:rPr lang="en-GB" sz="1800" dirty="0"/>
              <a:t>The findings of this analysis, which have been shared with the proposer, are as follows:</a:t>
            </a:r>
          </a:p>
          <a:p>
            <a:pPr lvl="1"/>
            <a:r>
              <a:rPr lang="en-GB" sz="1600" dirty="0"/>
              <a:t>The changes would be of a high complexity and extra large in size requiring a major release slot to be delivered</a:t>
            </a:r>
          </a:p>
          <a:p>
            <a:pPr lvl="1"/>
            <a:r>
              <a:rPr lang="en-GB" sz="1600" dirty="0"/>
              <a:t>The costs identified in the feasibility assessment were circa £1million to £1.75million</a:t>
            </a:r>
          </a:p>
          <a:p>
            <a:pPr lvl="1"/>
            <a:r>
              <a:rPr lang="en-GB" sz="1600" dirty="0"/>
              <a:t>This assessment identified significant impacts to UK Link, notably SPA, Invoicing and reporting  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US" sz="1800" dirty="0"/>
              <a:t>The proposer confirmed that this analysis met the requirements of the change and that they should be presented to DSG and ChMC to confirm completion</a:t>
            </a:r>
          </a:p>
          <a:p>
            <a:endParaRPr lang="en-US" sz="1800" dirty="0"/>
          </a:p>
          <a:p>
            <a:r>
              <a:rPr lang="en-US" sz="1800" dirty="0"/>
              <a:t>The findings were presented to DSG members on 26</a:t>
            </a:r>
            <a:r>
              <a:rPr lang="en-US" sz="1800" baseline="30000" dirty="0"/>
              <a:t>th</a:t>
            </a:r>
            <a:r>
              <a:rPr lang="en-US" sz="1800" dirty="0"/>
              <a:t> July 2021 and members were in support of the recommendation to close the changes as complete</a:t>
            </a:r>
          </a:p>
          <a:p>
            <a:pPr lvl="1"/>
            <a:r>
              <a:rPr lang="en-US" sz="1600" dirty="0"/>
              <a:t>It was noted that, should functional changes be required in the future, new Change Proposals should be raised in order to progress</a:t>
            </a:r>
          </a:p>
          <a:p>
            <a:endParaRPr lang="en-US" sz="1600" dirty="0"/>
          </a:p>
          <a:p>
            <a:r>
              <a:rPr lang="en-US" sz="1800" dirty="0"/>
              <a:t>Xoserve recommendation is that the Changes Proposals are marked as complete – on the basis that requested analysis has been completed and shared with customers and the Proposer </a:t>
            </a:r>
          </a:p>
          <a:p>
            <a:pPr lvl="1"/>
            <a:r>
              <a:rPr lang="en-US" sz="1600" dirty="0"/>
              <a:t>Change Proposer and DSG members have provided their support on our recommendation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40399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6F6F9A1-9F7A-45B0-A008-3059E21B05E1}"/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schemas.openxmlformats.org/package/2006/metadata/core-properties"/>
    <ds:schemaRef ds:uri="537ce229-4bb1-4720-badb-2ed4082bc479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224c229d-20fe-4222-8b4d-5eb3612fed58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3615</TotalTime>
  <Words>238</Words>
  <Application>Microsoft Office PowerPoint</Application>
  <PresentationFormat>On-screen Show (16:9)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Segoe UI</vt:lpstr>
      <vt:lpstr>Office Theme</vt:lpstr>
      <vt:lpstr>Post solution review - for approval   XRN5318 and 5319 – MPID Reassignment of Supplier Short Code and other Party Types</vt:lpstr>
      <vt:lpstr>Change Summary and Output Review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James Barlow</cp:lastModifiedBy>
  <cp:revision>82</cp:revision>
  <dcterms:created xsi:type="dcterms:W3CDTF">2018-09-02T17:12:15Z</dcterms:created>
  <dcterms:modified xsi:type="dcterms:W3CDTF">2021-07-30T11:16:02Z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