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0585DC49-7B75-4AD7-B32A-A46B4180D4AE}"/>
    <pc:docChg chg="custSel modSld">
      <pc:chgData name="Kulvinderjit Singh" userId="eadb32f3-53cc-459d-aca4-3527f1c9f1da" providerId="ADAL" clId="{0585DC49-7B75-4AD7-B32A-A46B4180D4AE}" dt="2021-07-26T14:10:14.588" v="162" actId="20577"/>
      <pc:docMkLst>
        <pc:docMk/>
      </pc:docMkLst>
      <pc:sldChg chg="modSp">
        <pc:chgData name="Kulvinderjit Singh" userId="eadb32f3-53cc-459d-aca4-3527f1c9f1da" providerId="ADAL" clId="{0585DC49-7B75-4AD7-B32A-A46B4180D4AE}" dt="2021-07-26T14:10:14.588" v="162" actId="20577"/>
        <pc:sldMkLst>
          <pc:docMk/>
          <pc:sldMk cId="416191731" sldId="885"/>
        </pc:sldMkLst>
        <pc:spChg chg="mod">
          <ac:chgData name="Kulvinderjit Singh" userId="eadb32f3-53cc-459d-aca4-3527f1c9f1da" providerId="ADAL" clId="{0585DC49-7B75-4AD7-B32A-A46B4180D4AE}" dt="2021-07-26T14:04:14.652" v="14" actId="1076"/>
          <ac:spMkLst>
            <pc:docMk/>
            <pc:sldMk cId="416191731" sldId="885"/>
            <ac:spMk id="2" creationId="{3BBF64D1-DD4B-479C-8274-060EA4CFB223}"/>
          </ac:spMkLst>
        </pc:spChg>
        <pc:graphicFrameChg chg="mod modGraphic">
          <ac:chgData name="Kulvinderjit Singh" userId="eadb32f3-53cc-459d-aca4-3527f1c9f1da" providerId="ADAL" clId="{0585DC49-7B75-4AD7-B32A-A46B4180D4AE}" dt="2021-07-26T14:10:14.588" v="16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01A03886-ED00-4052-AD3B-332A2489456A}"/>
    <pc:docChg chg="modSld">
      <pc:chgData name="Kulvinderjit Singh" userId="eadb32f3-53cc-459d-aca4-3527f1c9f1da" providerId="ADAL" clId="{01A03886-ED00-4052-AD3B-332A2489456A}" dt="2021-07-30T13:44:05.739" v="86" actId="20577"/>
      <pc:docMkLst>
        <pc:docMk/>
      </pc:docMkLst>
      <pc:sldChg chg="modSp">
        <pc:chgData name="Kulvinderjit Singh" userId="eadb32f3-53cc-459d-aca4-3527f1c9f1da" providerId="ADAL" clId="{01A03886-ED00-4052-AD3B-332A2489456A}" dt="2021-07-30T13:44:05.739" v="86" actId="20577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01A03886-ED00-4052-AD3B-332A2489456A}" dt="2021-07-30T13:44:05.739" v="86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194189"/>
              </p:ext>
            </p:extLst>
          </p:nvPr>
        </p:nvGraphicFramePr>
        <p:xfrm>
          <a:off x="197571" y="571629"/>
          <a:ext cx="8693205" cy="4380569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58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Build is completed and System Test has commenced for XRN4941 and XRN5007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System Testing is complete for XRN5142 and in progress for remaining changes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User Acceptance Testing has commenced for XRN5072, XRN5142 and XRN5180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XRN4780C plan is currently being detailed out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August ChMC: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decisions are required this month.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Risk</a:t>
                      </a: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(RTC66544) - </a:t>
                      </a: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​Increase in the number of BAU defects being found for XRN5072 during testing. Mitigation, defects are currently all planned to be deployed prior to exiting testing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 </a:t>
                      </a:r>
                      <a:endParaRPr kumimoji="0"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XRN4941 -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XRN4780C 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28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9271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22</a:t>
            </a:r>
            <a:r>
              <a:rPr lang="en-GB" sz="700" baseline="30000" dirty="0"/>
              <a:t>nd</a:t>
            </a:r>
            <a:r>
              <a:rPr lang="en-GB" sz="700" dirty="0"/>
              <a:t> </a:t>
            </a:r>
            <a:r>
              <a:rPr lang="en-GB" sz="700"/>
              <a:t>July</a:t>
            </a:r>
            <a:r>
              <a:rPr lang="en-GB" sz="700" dirty="0"/>
              <a:t> 2021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17158" y="2776899"/>
            <a:ext cx="3796838" cy="200055"/>
            <a:chOff x="4309575" y="3517379"/>
            <a:chExt cx="379683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9D630110-F8B9-4FEF-B9BD-A2A5F50FD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349" y="1537014"/>
            <a:ext cx="3011687" cy="125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AB9BA2-AEEE-4FAA-8F21-AA44B54E5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103fba77-31dd-4780-83f9-c54f26c3a260"/>
    <ds:schemaRef ds:uri="http://schemas.microsoft.com/office/2006/metadata/properties"/>
    <ds:schemaRef ds:uri="http://purl.org/dc/terms/"/>
    <ds:schemaRef ds:uri="http://schemas.microsoft.com/office/infopath/2007/PartnerControls"/>
    <ds:schemaRef ds:uri="11f1cc19-a6a2-4477-822b-8358f9edc37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141</Words>
  <Application>Microsoft Office PowerPoint</Application>
  <PresentationFormat>On-screen Show (16:9)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19</cp:revision>
  <dcterms:created xsi:type="dcterms:W3CDTF">2018-09-02T17:12:15Z</dcterms:created>
  <dcterms:modified xsi:type="dcterms:W3CDTF">2021-07-30T13:44:05Z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