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F00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DA6D4-242D-48BF-A81A-E15C7D18D175}" v="1" dt="2021-07-30T08:33:44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2" autoAdjust="0"/>
    <p:restoredTop sz="95380" autoAdjust="0"/>
  </p:normalViewPr>
  <p:slideViewPr>
    <p:cSldViewPr snapToGrid="0">
      <p:cViewPr varScale="1">
        <p:scale>
          <a:sx n="118" d="100"/>
          <a:sy n="118" d="100"/>
        </p:scale>
        <p:origin x="65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254b9dd8-0725-4705-9124-9c4c07dbd514" providerId="ADAL" clId="{9C954C59-002B-464C-89D5-CD49D03B3B5C}"/>
    <pc:docChg chg="custSel modSld">
      <pc:chgData name="Bali Bahia" userId="254b9dd8-0725-4705-9124-9c4c07dbd514" providerId="ADAL" clId="{9C954C59-002B-464C-89D5-CD49D03B3B5C}" dt="2021-05-27T10:06:59.481" v="863" actId="6549"/>
      <pc:docMkLst>
        <pc:docMk/>
      </pc:docMkLst>
      <pc:sldChg chg="addSp delSp modSp">
        <pc:chgData name="Bali Bahia" userId="254b9dd8-0725-4705-9124-9c4c07dbd514" providerId="ADAL" clId="{9C954C59-002B-464C-89D5-CD49D03B3B5C}" dt="2021-05-27T10:06:59.481" v="863" actId="6549"/>
        <pc:sldMkLst>
          <pc:docMk/>
          <pc:sldMk cId="416191731" sldId="885"/>
        </pc:sldMkLst>
        <pc:spChg chg="add mod">
          <ac:chgData name="Bali Bahia" userId="254b9dd8-0725-4705-9124-9c4c07dbd514" providerId="ADAL" clId="{9C954C59-002B-464C-89D5-CD49D03B3B5C}" dt="2021-05-25T14:51:45.881" v="355" actId="404"/>
          <ac:spMkLst>
            <pc:docMk/>
            <pc:sldMk cId="416191731" sldId="885"/>
            <ac:spMk id="8" creationId="{7461EC43-23B2-45C5-B21F-7DEF08C61036}"/>
          </ac:spMkLst>
        </pc:spChg>
        <pc:graphicFrameChg chg="mod modGraphic">
          <ac:chgData name="Bali Bahia" userId="254b9dd8-0725-4705-9124-9c4c07dbd514" providerId="ADAL" clId="{9C954C59-002B-464C-89D5-CD49D03B3B5C}" dt="2021-05-27T10:06:59.481" v="863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9C954C59-002B-464C-89D5-CD49D03B3B5C}" dt="2021-05-25T14:50:23.206" v="259" actId="14100"/>
          <ac:picMkLst>
            <pc:docMk/>
            <pc:sldMk cId="416191731" sldId="885"/>
            <ac:picMk id="3" creationId="{22A095C2-996D-4C91-B1BE-90D73559BF45}"/>
          </ac:picMkLst>
        </pc:picChg>
        <pc:picChg chg="add del mod">
          <ac:chgData name="Bali Bahia" userId="254b9dd8-0725-4705-9124-9c4c07dbd514" providerId="ADAL" clId="{9C954C59-002B-464C-89D5-CD49D03B3B5C}" dt="2021-05-25T14:45:24.878" v="248" actId="478"/>
          <ac:picMkLst>
            <pc:docMk/>
            <pc:sldMk cId="416191731" sldId="885"/>
            <ac:picMk id="6" creationId="{95F8DC26-7302-4095-B484-9E0D0CD15641}"/>
          </ac:picMkLst>
        </pc:picChg>
        <pc:picChg chg="add del mod">
          <ac:chgData name="Bali Bahia" userId="254b9dd8-0725-4705-9124-9c4c07dbd514" providerId="ADAL" clId="{9C954C59-002B-464C-89D5-CD49D03B3B5C}" dt="2021-05-25T14:49:58.242" v="253" actId="478"/>
          <ac:picMkLst>
            <pc:docMk/>
            <pc:sldMk cId="416191731" sldId="885"/>
            <ac:picMk id="7" creationId="{46466662-BCB2-48E2-9C25-61DDDD53A8DD}"/>
          </ac:picMkLst>
        </pc:picChg>
      </pc:sldChg>
    </pc:docChg>
  </pc:docChgLst>
  <pc:docChgLst>
    <pc:chgData name="Bali Bahia" userId="S::bali.bahia@xoserve.com::254b9dd8-0725-4705-9124-9c4c07dbd514" providerId="AD" clId="Web-{B7576B75-564F-E70F-5F9B-A1046D819D84}"/>
    <pc:docChg chg="modSld">
      <pc:chgData name="Bali Bahia" userId="S::bali.bahia@xoserve.com::254b9dd8-0725-4705-9124-9c4c07dbd514" providerId="AD" clId="Web-{B7576B75-564F-E70F-5F9B-A1046D819D84}" dt="2021-05-27T14:27:45.761" v="225"/>
      <pc:docMkLst>
        <pc:docMk/>
      </pc:docMkLst>
      <pc:sldChg chg="modSp">
        <pc:chgData name="Bali Bahia" userId="S::bali.bahia@xoserve.com::254b9dd8-0725-4705-9124-9c4c07dbd514" providerId="AD" clId="Web-{B7576B75-564F-E70F-5F9B-A1046D819D84}" dt="2021-05-27T14:27:45.761" v="225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B7576B75-564F-E70F-5F9B-A1046D819D84}" dt="2021-05-27T14:27:45.761" v="22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1F04C7A2-56DF-4840-4339-E2B810E6D343}"/>
    <pc:docChg chg="modSld">
      <pc:chgData name="Tracy OConnor" userId="S::tracy.oconnor@xoserve.com::c165d205-f988-41c6-a790-ae0515e39fe0" providerId="AD" clId="Web-{1F04C7A2-56DF-4840-4339-E2B810E6D343}" dt="2021-05-28T11:18:08.180" v="43" actId="20577"/>
      <pc:docMkLst>
        <pc:docMk/>
      </pc:docMkLst>
      <pc:sldChg chg="modSp">
        <pc:chgData name="Tracy OConnor" userId="S::tracy.oconnor@xoserve.com::c165d205-f988-41c6-a790-ae0515e39fe0" providerId="AD" clId="Web-{1F04C7A2-56DF-4840-4339-E2B810E6D343}" dt="2021-05-28T11:18:08.180" v="43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1F04C7A2-56DF-4840-4339-E2B810E6D343}" dt="2021-05-28T11:18:08.180" v="43" actId="20577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Tracy OConnor" userId="S::tracy.oconnor@xoserve.com::c165d205-f988-41c6-a790-ae0515e39fe0" providerId="AD" clId="Web-{1F04C7A2-56DF-4840-4339-E2B810E6D343}" dt="2021-05-28T11:17:15.944" v="3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racy OConnor" userId="S::tracy.oconnor@xoserve.com::c165d205-f988-41c6-a790-ae0515e39fe0" providerId="AD" clId="Web-{1F04C7A2-56DF-4840-4339-E2B810E6D343}" dt="2021-05-28T11:14:08.893" v="1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Kulvinderjit Singh" userId="eadb32f3-53cc-459d-aca4-3527f1c9f1da" providerId="ADAL" clId="{2A02002F-DE3C-4C71-947C-D3D793AB40D6}"/>
    <pc:docChg chg="custSel modSld">
      <pc:chgData name="Kulvinderjit Singh" userId="eadb32f3-53cc-459d-aca4-3527f1c9f1da" providerId="ADAL" clId="{2A02002F-DE3C-4C71-947C-D3D793AB40D6}" dt="2021-06-24T13:37:23.181" v="889" actId="6549"/>
      <pc:docMkLst>
        <pc:docMk/>
      </pc:docMkLst>
      <pc:sldChg chg="modSp">
        <pc:chgData name="Kulvinderjit Singh" userId="eadb32f3-53cc-459d-aca4-3527f1c9f1da" providerId="ADAL" clId="{2A02002F-DE3C-4C71-947C-D3D793AB40D6}" dt="2021-06-24T13:37:23.181" v="889" actId="6549"/>
        <pc:sldMkLst>
          <pc:docMk/>
          <pc:sldMk cId="416191731" sldId="885"/>
        </pc:sldMkLst>
        <pc:grpChg chg="mod">
          <ac:chgData name="Kulvinderjit Singh" userId="eadb32f3-53cc-459d-aca4-3527f1c9f1da" providerId="ADAL" clId="{2A02002F-DE3C-4C71-947C-D3D793AB40D6}" dt="2021-06-22T09:27:18.758" v="633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2A02002F-DE3C-4C71-947C-D3D793AB40D6}" dt="2021-06-24T13:37:23.181" v="889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2A02002F-DE3C-4C71-947C-D3D793AB40D6}" dt="2021-06-21T18:04:30.318" v="1" actId="14100"/>
          <ac:picMkLst>
            <pc:docMk/>
            <pc:sldMk cId="416191731" sldId="885"/>
            <ac:picMk id="6" creationId="{C5F4E08B-16C3-441F-99B0-2AAEFF5F1B67}"/>
          </ac:picMkLst>
        </pc:picChg>
      </pc:sldChg>
    </pc:docChg>
  </pc:docChgLst>
  <pc:docChgLst>
    <pc:chgData name="Tracy OConnor" userId="S::tracy.oconnor@xoserve.com::c165d205-f988-41c6-a790-ae0515e39fe0" providerId="AD" clId="Web-{6F72B0F5-D1AA-C9D1-1985-676A8C8CC55D}"/>
    <pc:docChg chg="modSld">
      <pc:chgData name="Tracy OConnor" userId="S::tracy.oconnor@xoserve.com::c165d205-f988-41c6-a790-ae0515e39fe0" providerId="AD" clId="Web-{6F72B0F5-D1AA-C9D1-1985-676A8C8CC55D}" dt="2021-05-28T11:42:40.210" v="15"/>
      <pc:docMkLst>
        <pc:docMk/>
      </pc:docMkLst>
      <pc:sldChg chg="modSp">
        <pc:chgData name="Tracy OConnor" userId="S::tracy.oconnor@xoserve.com::c165d205-f988-41c6-a790-ae0515e39fe0" providerId="AD" clId="Web-{6F72B0F5-D1AA-C9D1-1985-676A8C8CC55D}" dt="2021-05-28T11:42:40.210" v="15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6F72B0F5-D1AA-C9D1-1985-676A8C8CC55D}" dt="2021-05-28T11:42:40.210" v="1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EECCADE3-FB90-5B99-3D14-DF23814981BC}"/>
    <pc:docChg chg="modSld">
      <pc:chgData name="Kulvinderjit Singh" userId="S::kulvinderjit.singh@xoserve.com::eadb32f3-53cc-459d-aca4-3527f1c9f1da" providerId="AD" clId="Web-{EECCADE3-FB90-5B99-3D14-DF23814981BC}" dt="2021-07-01T16:56:57.388" v="3" actId="14100"/>
      <pc:docMkLst>
        <pc:docMk/>
      </pc:docMkLst>
      <pc:sldChg chg="modSp">
        <pc:chgData name="Kulvinderjit Singh" userId="S::kulvinderjit.singh@xoserve.com::eadb32f3-53cc-459d-aca4-3527f1c9f1da" providerId="AD" clId="Web-{EECCADE3-FB90-5B99-3D14-DF23814981BC}" dt="2021-07-01T16:56:57.388" v="3" actId="14100"/>
        <pc:sldMkLst>
          <pc:docMk/>
          <pc:sldMk cId="416191731" sldId="885"/>
        </pc:sldMkLst>
        <pc:picChg chg="mod">
          <ac:chgData name="Kulvinderjit Singh" userId="S::kulvinderjit.singh@xoserve.com::eadb32f3-53cc-459d-aca4-3527f1c9f1da" providerId="AD" clId="Web-{EECCADE3-FB90-5B99-3D14-DF23814981BC}" dt="2021-07-01T16:56:57.388" v="3" actId="14100"/>
          <ac:picMkLst>
            <pc:docMk/>
            <pc:sldMk cId="416191731" sldId="885"/>
            <ac:picMk id="3" creationId="{4F7100E8-C727-4B3A-BBD1-5173CA6C7122}"/>
          </ac:picMkLst>
        </pc:picChg>
      </pc:sldChg>
    </pc:docChg>
  </pc:docChgLst>
  <pc:docChgLst>
    <pc:chgData name="Bali Bahia" userId="S::bali.bahia@xoserve.com::254b9dd8-0725-4705-9124-9c4c07dbd514" providerId="AD" clId="Web-{F78F1C23-DC3B-9346-2B84-CA813A9C40F6}"/>
    <pc:docChg chg="modSld">
      <pc:chgData name="Bali Bahia" userId="S::bali.bahia@xoserve.com::254b9dd8-0725-4705-9124-9c4c07dbd514" providerId="AD" clId="Web-{F78F1C23-DC3B-9346-2B84-CA813A9C40F6}" dt="2021-05-28T10:55:32.261" v="5" actId="1076"/>
      <pc:docMkLst>
        <pc:docMk/>
      </pc:docMkLst>
      <pc:sldChg chg="addSp delSp modSp">
        <pc:chgData name="Bali Bahia" userId="S::bali.bahia@xoserve.com::254b9dd8-0725-4705-9124-9c4c07dbd514" providerId="AD" clId="Web-{F78F1C23-DC3B-9346-2B84-CA813A9C40F6}" dt="2021-05-28T10:55:32.261" v="5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F78F1C23-DC3B-9346-2B84-CA813A9C40F6}" dt="2021-05-28T10:55:32.261" v="5" actId="1076"/>
          <ac:picMkLst>
            <pc:docMk/>
            <pc:sldMk cId="416191731" sldId="885"/>
            <ac:picMk id="3" creationId="{C76CDCC4-8CF7-4C27-B927-C718895D82C8}"/>
          </ac:picMkLst>
        </pc:picChg>
        <pc:picChg chg="del">
          <ac:chgData name="Bali Bahia" userId="S::bali.bahia@xoserve.com::254b9dd8-0725-4705-9124-9c4c07dbd514" providerId="AD" clId="Web-{F78F1C23-DC3B-9346-2B84-CA813A9C40F6}" dt="2021-05-28T10:55:12.133" v="1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Bali Bahia" userId="S::bali.bahia@xoserve.com::254b9dd8-0725-4705-9124-9c4c07dbd514" providerId="AD" clId="Web-{4856069B-7EB7-5DEE-A945-D73285E5A277}"/>
    <pc:docChg chg="modSld">
      <pc:chgData name="Bali Bahia" userId="S::bali.bahia@xoserve.com::254b9dd8-0725-4705-9124-9c4c07dbd514" providerId="AD" clId="Web-{4856069B-7EB7-5DEE-A945-D73285E5A277}" dt="2021-05-28T11:35:12.951" v="7" actId="1076"/>
      <pc:docMkLst>
        <pc:docMk/>
      </pc:docMkLst>
      <pc:sldChg chg="addSp delSp modSp">
        <pc:chgData name="Bali Bahia" userId="S::bali.bahia@xoserve.com::254b9dd8-0725-4705-9124-9c4c07dbd514" providerId="AD" clId="Web-{4856069B-7EB7-5DEE-A945-D73285E5A277}" dt="2021-05-28T11:35:12.951" v="7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4856069B-7EB7-5DEE-A945-D73285E5A277}" dt="2021-05-28T11:35:12.951" v="7" actId="1076"/>
          <ac:picMkLst>
            <pc:docMk/>
            <pc:sldMk cId="416191731" sldId="885"/>
            <ac:picMk id="3" creationId="{4218A126-D526-41D1-9B4D-8816EA305650}"/>
          </ac:picMkLst>
        </pc:picChg>
        <pc:picChg chg="del">
          <ac:chgData name="Bali Bahia" userId="S::bali.bahia@xoserve.com::254b9dd8-0725-4705-9124-9c4c07dbd514" providerId="AD" clId="Web-{4856069B-7EB7-5DEE-A945-D73285E5A277}" dt="2021-05-28T11:34:57.420" v="1"/>
          <ac:picMkLst>
            <pc:docMk/>
            <pc:sldMk cId="416191731" sldId="885"/>
            <ac:picMk id="6" creationId="{75E52879-23F2-451E-A796-F43A552E7436}"/>
          </ac:picMkLst>
        </pc:picChg>
      </pc:sldChg>
    </pc:docChg>
  </pc:docChgLst>
  <pc:docChgLst>
    <pc:chgData name="Bali Bahia" userId="S::bali.bahia@xoserve.com::254b9dd8-0725-4705-9124-9c4c07dbd514" providerId="AD" clId="Web-{2CAA20CC-3BE7-996F-EEE9-A30505E3C27F}"/>
    <pc:docChg chg="modSld">
      <pc:chgData name="Bali Bahia" userId="S::bali.bahia@xoserve.com::254b9dd8-0725-4705-9124-9c4c07dbd514" providerId="AD" clId="Web-{2CAA20CC-3BE7-996F-EEE9-A30505E3C27F}" dt="2021-05-28T10:58:12.275" v="12" actId="1076"/>
      <pc:docMkLst>
        <pc:docMk/>
      </pc:docMkLst>
      <pc:sldChg chg="addSp delSp modSp">
        <pc:chgData name="Bali Bahia" userId="S::bali.bahia@xoserve.com::254b9dd8-0725-4705-9124-9c4c07dbd514" providerId="AD" clId="Web-{2CAA20CC-3BE7-996F-EEE9-A30505E3C27F}" dt="2021-05-28T10:58:12.275" v="12" actId="1076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CAA20CC-3BE7-996F-EEE9-A30505E3C27F}" dt="2021-05-28T10:57:26.695" v="1"/>
          <ac:picMkLst>
            <pc:docMk/>
            <pc:sldMk cId="416191731" sldId="885"/>
            <ac:picMk id="3" creationId="{C76CDCC4-8CF7-4C27-B927-C718895D82C8}"/>
          </ac:picMkLst>
        </pc:picChg>
        <pc:picChg chg="add del mod">
          <ac:chgData name="Bali Bahia" userId="S::bali.bahia@xoserve.com::254b9dd8-0725-4705-9124-9c4c07dbd514" providerId="AD" clId="Web-{2CAA20CC-3BE7-996F-EEE9-A30505E3C27F}" dt="2021-05-28T10:57:39.914" v="5"/>
          <ac:picMkLst>
            <pc:docMk/>
            <pc:sldMk cId="416191731" sldId="885"/>
            <ac:picMk id="6" creationId="{EB5F5A52-65EC-4D21-93C9-8A86DCBA3496}"/>
          </ac:picMkLst>
        </pc:picChg>
        <pc:picChg chg="add mod">
          <ac:chgData name="Bali Bahia" userId="S::bali.bahia@xoserve.com::254b9dd8-0725-4705-9124-9c4c07dbd514" providerId="AD" clId="Web-{2CAA20CC-3BE7-996F-EEE9-A30505E3C27F}" dt="2021-05-28T10:58:12.275" v="12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Bali Bahia" userId="254b9dd8-0725-4705-9124-9c4c07dbd514" providerId="ADAL" clId="{0CF32AC0-A9CF-4EC0-910C-6E9A367100B6}"/>
    <pc:docChg chg="undo custSel modSld">
      <pc:chgData name="Bali Bahia" userId="254b9dd8-0725-4705-9124-9c4c07dbd514" providerId="ADAL" clId="{0CF32AC0-A9CF-4EC0-910C-6E9A367100B6}" dt="2021-07-27T12:47:59.118" v="251" actId="6549"/>
      <pc:docMkLst>
        <pc:docMk/>
      </pc:docMkLst>
      <pc:sldChg chg="addSp delSp modSp">
        <pc:chgData name="Bali Bahia" userId="254b9dd8-0725-4705-9124-9c4c07dbd514" providerId="ADAL" clId="{0CF32AC0-A9CF-4EC0-910C-6E9A367100B6}" dt="2021-07-27T12:47:59.118" v="251" actId="6549"/>
        <pc:sldMkLst>
          <pc:docMk/>
          <pc:sldMk cId="416191731" sldId="885"/>
        </pc:sldMkLst>
        <pc:spChg chg="mod">
          <ac:chgData name="Bali Bahia" userId="254b9dd8-0725-4705-9124-9c4c07dbd514" providerId="ADAL" clId="{0CF32AC0-A9CF-4EC0-910C-6E9A367100B6}" dt="2021-07-27T12:47:59.118" v="251" actId="6549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Bali Bahia" userId="254b9dd8-0725-4705-9124-9c4c07dbd514" providerId="ADAL" clId="{0CF32AC0-A9CF-4EC0-910C-6E9A367100B6}" dt="2021-07-27T12:47:12.541" v="213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Bali Bahia" userId="254b9dd8-0725-4705-9124-9c4c07dbd514" providerId="ADAL" clId="{0CF32AC0-A9CF-4EC0-910C-6E9A367100B6}" dt="2021-07-27T12:46:37.455" v="204" actId="478"/>
          <ac:picMkLst>
            <pc:docMk/>
            <pc:sldMk cId="416191731" sldId="885"/>
            <ac:picMk id="3" creationId="{2041AF3C-819C-4649-A9D6-2C54421B8493}"/>
          </ac:picMkLst>
        </pc:picChg>
        <pc:picChg chg="del">
          <ac:chgData name="Bali Bahia" userId="254b9dd8-0725-4705-9124-9c4c07dbd514" providerId="ADAL" clId="{0CF32AC0-A9CF-4EC0-910C-6E9A367100B6}" dt="2021-07-27T12:46:29.202" v="200" actId="478"/>
          <ac:picMkLst>
            <pc:docMk/>
            <pc:sldMk cId="416191731" sldId="885"/>
            <ac:picMk id="6" creationId="{15D896BF-6070-4BF5-84B2-BA32E473C5D7}"/>
          </ac:picMkLst>
        </pc:picChg>
        <pc:picChg chg="add mod">
          <ac:chgData name="Bali Bahia" userId="254b9dd8-0725-4705-9124-9c4c07dbd514" providerId="ADAL" clId="{0CF32AC0-A9CF-4EC0-910C-6E9A367100B6}" dt="2021-07-27T12:46:47.489" v="208" actId="1076"/>
          <ac:picMkLst>
            <pc:docMk/>
            <pc:sldMk cId="416191731" sldId="885"/>
            <ac:picMk id="8" creationId="{F5C49825-7AA8-43AD-9452-1BE5BA52EA46}"/>
          </ac:picMkLst>
        </pc:picChg>
      </pc:sldChg>
    </pc:docChg>
  </pc:docChgLst>
  <pc:docChgLst>
    <pc:chgData name="Bali Bahia" userId="254b9dd8-0725-4705-9124-9c4c07dbd514" providerId="ADAL" clId="{F79E35F8-EBF5-42AB-8AEB-DF926B1FC17F}"/>
    <pc:docChg chg="custSel modSld">
      <pc:chgData name="Bali Bahia" userId="254b9dd8-0725-4705-9124-9c4c07dbd514" providerId="ADAL" clId="{F79E35F8-EBF5-42AB-8AEB-DF926B1FC17F}" dt="2021-06-22T12:00:15.327" v="46" actId="6549"/>
      <pc:docMkLst>
        <pc:docMk/>
      </pc:docMkLst>
      <pc:sldChg chg="addSp delSp modSp">
        <pc:chgData name="Bali Bahia" userId="254b9dd8-0725-4705-9124-9c4c07dbd514" providerId="ADAL" clId="{F79E35F8-EBF5-42AB-8AEB-DF926B1FC17F}" dt="2021-06-22T12:00:15.327" v="46" actId="6549"/>
        <pc:sldMkLst>
          <pc:docMk/>
          <pc:sldMk cId="416191731" sldId="885"/>
        </pc:sldMkLst>
        <pc:graphicFrameChg chg="modGraphic">
          <ac:chgData name="Bali Bahia" userId="254b9dd8-0725-4705-9124-9c4c07dbd514" providerId="ADAL" clId="{F79E35F8-EBF5-42AB-8AEB-DF926B1FC17F}" dt="2021-06-22T12:00:15.327" v="4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F79E35F8-EBF5-42AB-8AEB-DF926B1FC17F}" dt="2021-06-22T12:00:02.496" v="45" actId="1076"/>
          <ac:picMkLst>
            <pc:docMk/>
            <pc:sldMk cId="416191731" sldId="885"/>
            <ac:picMk id="3" creationId="{4F7100E8-C727-4B3A-BBD1-5173CA6C7122}"/>
          </ac:picMkLst>
        </pc:picChg>
        <pc:picChg chg="del">
          <ac:chgData name="Bali Bahia" userId="254b9dd8-0725-4705-9124-9c4c07dbd514" providerId="ADAL" clId="{F79E35F8-EBF5-42AB-8AEB-DF926B1FC17F}" dt="2021-06-22T11:59:25.858" v="36" actId="478"/>
          <ac:picMkLst>
            <pc:docMk/>
            <pc:sldMk cId="416191731" sldId="885"/>
            <ac:picMk id="6" creationId="{C5F4E08B-16C3-441F-99B0-2AAEFF5F1B67}"/>
          </ac:picMkLst>
        </pc:picChg>
      </pc:sldChg>
    </pc:docChg>
  </pc:docChgLst>
  <pc:docChgLst>
    <pc:chgData name="Bali Bahia" userId="S::bali.bahia@xoserve.com::254b9dd8-0725-4705-9124-9c4c07dbd514" providerId="AD" clId="Web-{1C318439-D9AD-220F-4A06-1895EF439E65}"/>
    <pc:docChg chg="modSld">
      <pc:chgData name="Bali Bahia" userId="S::bali.bahia@xoserve.com::254b9dd8-0725-4705-9124-9c4c07dbd514" providerId="AD" clId="Web-{1C318439-D9AD-220F-4A06-1895EF439E65}" dt="2021-05-28T11:31:20.433" v="9" actId="1076"/>
      <pc:docMkLst>
        <pc:docMk/>
      </pc:docMkLst>
      <pc:sldChg chg="addSp delSp modSp">
        <pc:chgData name="Bali Bahia" userId="S::bali.bahia@xoserve.com::254b9dd8-0725-4705-9124-9c4c07dbd514" providerId="AD" clId="Web-{1C318439-D9AD-220F-4A06-1895EF439E65}" dt="2021-05-28T11:31:20.433" v="9" actId="1076"/>
        <pc:sldMkLst>
          <pc:docMk/>
          <pc:sldMk cId="416191731" sldId="885"/>
        </pc:sldMkLst>
        <pc:picChg chg="add del mod">
          <ac:chgData name="Bali Bahia" userId="S::bali.bahia@xoserve.com::254b9dd8-0725-4705-9124-9c4c07dbd514" providerId="AD" clId="Web-{1C318439-D9AD-220F-4A06-1895EF439E65}" dt="2021-05-28T11:30:57.807" v="5"/>
          <ac:picMkLst>
            <pc:docMk/>
            <pc:sldMk cId="416191731" sldId="885"/>
            <ac:picMk id="3" creationId="{F6795226-537C-41A3-B12D-7EE78C943587}"/>
          </ac:picMkLst>
        </pc:picChg>
        <pc:picChg chg="add mod">
          <ac:chgData name="Bali Bahia" userId="S::bali.bahia@xoserve.com::254b9dd8-0725-4705-9124-9c4c07dbd514" providerId="AD" clId="Web-{1C318439-D9AD-220F-4A06-1895EF439E65}" dt="2021-05-28T11:31:20.433" v="9" actId="1076"/>
          <ac:picMkLst>
            <pc:docMk/>
            <pc:sldMk cId="416191731" sldId="885"/>
            <ac:picMk id="6" creationId="{75E52879-23F2-451E-A796-F43A552E7436}"/>
          </ac:picMkLst>
        </pc:picChg>
        <pc:picChg chg="del">
          <ac:chgData name="Bali Bahia" userId="S::bali.bahia@xoserve.com::254b9dd8-0725-4705-9124-9c4c07dbd514" providerId="AD" clId="Web-{1C318439-D9AD-220F-4A06-1895EF439E65}" dt="2021-05-28T11:30:46.026" v="1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Kulvinderjit Singh" userId="eadb32f3-53cc-459d-aca4-3527f1c9f1da" providerId="ADAL" clId="{D2CDA6D4-242D-48BF-A81A-E15C7D18D175}"/>
    <pc:docChg chg="modSld">
      <pc:chgData name="Kulvinderjit Singh" userId="eadb32f3-53cc-459d-aca4-3527f1c9f1da" providerId="ADAL" clId="{D2CDA6D4-242D-48BF-A81A-E15C7D18D175}" dt="2021-07-30T08:33:44.333" v="33"/>
      <pc:docMkLst>
        <pc:docMk/>
      </pc:docMkLst>
      <pc:sldChg chg="modSp">
        <pc:chgData name="Kulvinderjit Singh" userId="eadb32f3-53cc-459d-aca4-3527f1c9f1da" providerId="ADAL" clId="{D2CDA6D4-242D-48BF-A81A-E15C7D18D175}" dt="2021-07-30T08:33:44.333" v="33"/>
        <pc:sldMkLst>
          <pc:docMk/>
          <pc:sldMk cId="416191731" sldId="885"/>
        </pc:sldMkLst>
        <pc:graphicFrameChg chg="mod modGraphic">
          <ac:chgData name="Kulvinderjit Singh" userId="eadb32f3-53cc-459d-aca4-3527f1c9f1da" providerId="ADAL" clId="{D2CDA6D4-242D-48BF-A81A-E15C7D18D175}" dt="2021-07-30T08:33:44.333" v="3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4202A6EB-483D-8182-F65D-DE9B28D82B7F}"/>
    <pc:docChg chg="modSld">
      <pc:chgData name="Tracy OConnor" userId="S::tracy.oconnor@xoserve.com::c165d205-f988-41c6-a790-ae0515e39fe0" providerId="AD" clId="Web-{4202A6EB-483D-8182-F65D-DE9B28D82B7F}" dt="2021-05-28T11:46:22.090" v="21"/>
      <pc:docMkLst>
        <pc:docMk/>
      </pc:docMkLst>
      <pc:sldChg chg="modSp">
        <pc:chgData name="Tracy OConnor" userId="S::tracy.oconnor@xoserve.com::c165d205-f988-41c6-a790-ae0515e39fe0" providerId="AD" clId="Web-{4202A6EB-483D-8182-F65D-DE9B28D82B7F}" dt="2021-05-28T11:46:22.090" v="2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202A6EB-483D-8182-F65D-DE9B28D82B7F}" dt="2021-05-28T11:46:22.090" v="2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FB559354-5A3C-45F2-A064-CE5ACE2A9E06}"/>
    <pc:docChg chg="custSel modSld">
      <pc:chgData name="Kulvinderjit Singh" userId="eadb32f3-53cc-459d-aca4-3527f1c9f1da" providerId="ADAL" clId="{FB559354-5A3C-45F2-A064-CE5ACE2A9E06}" dt="2021-05-28T08:40:55.222" v="186" actId="6549"/>
      <pc:docMkLst>
        <pc:docMk/>
      </pc:docMkLst>
      <pc:sldChg chg="addSp delSp modSp">
        <pc:chgData name="Kulvinderjit Singh" userId="eadb32f3-53cc-459d-aca4-3527f1c9f1da" providerId="ADAL" clId="{FB559354-5A3C-45F2-A064-CE5ACE2A9E06}" dt="2021-05-28T08:40:55.222" v="186" actId="6549"/>
        <pc:sldMkLst>
          <pc:docMk/>
          <pc:sldMk cId="416191731" sldId="885"/>
        </pc:sldMkLst>
        <pc:spChg chg="mod">
          <ac:chgData name="Kulvinderjit Singh" userId="eadb32f3-53cc-459d-aca4-3527f1c9f1da" providerId="ADAL" clId="{FB559354-5A3C-45F2-A064-CE5ACE2A9E06}" dt="2021-05-28T08:29:42.611" v="174" actId="1076"/>
          <ac:spMkLst>
            <pc:docMk/>
            <pc:sldMk cId="416191731" sldId="885"/>
            <ac:spMk id="2" creationId="{3BBF64D1-DD4B-479C-8274-060EA4CFB223}"/>
          </ac:spMkLst>
        </pc:spChg>
        <pc:spChg chg="del">
          <ac:chgData name="Kulvinderjit Singh" userId="eadb32f3-53cc-459d-aca4-3527f1c9f1da" providerId="ADAL" clId="{FB559354-5A3C-45F2-A064-CE5ACE2A9E06}" dt="2021-05-26T14:09:57.030" v="1" actId="478"/>
          <ac:spMkLst>
            <pc:docMk/>
            <pc:sldMk cId="416191731" sldId="885"/>
            <ac:spMk id="8" creationId="{7461EC43-23B2-45C5-B21F-7DEF08C61036}"/>
          </ac:spMkLst>
        </pc:spChg>
        <pc:grpChg chg="add mod">
          <ac:chgData name="Kulvinderjit Singh" userId="eadb32f3-53cc-459d-aca4-3527f1c9f1da" providerId="ADAL" clId="{FB559354-5A3C-45F2-A064-CE5ACE2A9E06}" dt="2021-05-26T14:10:26.229" v="9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FB559354-5A3C-45F2-A064-CE5ACE2A9E06}" dt="2021-05-28T08:40:55.222" v="18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4D1A7B5D-A1CD-98FF-99DC-E2AE88F4EA92}"/>
    <pc:docChg chg="modSld">
      <pc:chgData name="Tracy OConnor" userId="S::tracy.oconnor@xoserve.com::c165d205-f988-41c6-a790-ae0515e39fe0" providerId="AD" clId="Web-{4D1A7B5D-A1CD-98FF-99DC-E2AE88F4EA92}" dt="2021-05-28T10:50:20.594" v="59"/>
      <pc:docMkLst>
        <pc:docMk/>
      </pc:docMkLst>
      <pc:sldChg chg="modSp">
        <pc:chgData name="Tracy OConnor" userId="S::tracy.oconnor@xoserve.com::c165d205-f988-41c6-a790-ae0515e39fe0" providerId="AD" clId="Web-{4D1A7B5D-A1CD-98FF-99DC-E2AE88F4EA92}" dt="2021-05-28T10:50:20.594" v="59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D1A7B5D-A1CD-98FF-99DC-E2AE88F4EA92}" dt="2021-05-28T10:50:20.594" v="5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26FCEC21-C8AB-3E63-84F2-AEC09CAD48AD}"/>
    <pc:docChg chg="modSld">
      <pc:chgData name="Bali Bahia" userId="S::bali.bahia@xoserve.com::254b9dd8-0725-4705-9124-9c4c07dbd514" providerId="AD" clId="Web-{26FCEC21-C8AB-3E63-84F2-AEC09CAD48AD}" dt="2021-05-28T10:54:25.349" v="3" actId="14100"/>
      <pc:docMkLst>
        <pc:docMk/>
      </pc:docMkLst>
      <pc:sldChg chg="addSp delSp modSp">
        <pc:chgData name="Bali Bahia" userId="S::bali.bahia@xoserve.com::254b9dd8-0725-4705-9124-9c4c07dbd514" providerId="AD" clId="Web-{26FCEC21-C8AB-3E63-84F2-AEC09CAD48AD}" dt="2021-05-28T10:54:25.349" v="3" actId="14100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6FCEC21-C8AB-3E63-84F2-AEC09CAD48AD}" dt="2021-05-28T10:54:15.723" v="1"/>
          <ac:picMkLst>
            <pc:docMk/>
            <pc:sldMk cId="416191731" sldId="885"/>
            <ac:picMk id="3" creationId="{22A095C2-996D-4C91-B1BE-90D73559BF45}"/>
          </ac:picMkLst>
        </pc:picChg>
        <pc:picChg chg="add mod">
          <ac:chgData name="Bali Bahia" userId="S::bali.bahia@xoserve.com::254b9dd8-0725-4705-9124-9c4c07dbd514" providerId="AD" clId="Web-{26FCEC21-C8AB-3E63-84F2-AEC09CAD48AD}" dt="2021-05-28T10:54:25.349" v="3" actId="14100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Tracy OConnor" userId="S::tracy.oconnor@xoserve.com::c165d205-f988-41c6-a790-ae0515e39fe0" providerId="AD" clId="Web-{2A73E536-1E5A-9D87-0FEB-5B9EF97D98CC}"/>
    <pc:docChg chg="modSld">
      <pc:chgData name="Tracy OConnor" userId="S::tracy.oconnor@xoserve.com::c165d205-f988-41c6-a790-ae0515e39fe0" providerId="AD" clId="Web-{2A73E536-1E5A-9D87-0FEB-5B9EF97D98CC}" dt="2021-05-28T10:41:52.393" v="213"/>
      <pc:docMkLst>
        <pc:docMk/>
      </pc:docMkLst>
      <pc:sldChg chg="modSp">
        <pc:chgData name="Tracy OConnor" userId="S::tracy.oconnor@xoserve.com::c165d205-f988-41c6-a790-ae0515e39fe0" providerId="AD" clId="Web-{2A73E536-1E5A-9D87-0FEB-5B9EF97D98CC}" dt="2021-05-28T10:41:52.393" v="21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2A73E536-1E5A-9D87-0FEB-5B9EF97D98CC}" dt="2021-05-28T10:41:52.393" v="2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9C320141-A8EA-C845-5B6B-6AE9053B2DDC}"/>
    <pc:docChg chg="modSld">
      <pc:chgData name="Kulvinderjit Singh" userId="S::kulvinderjit.singh@xoserve.com::eadb32f3-53cc-459d-aca4-3527f1c9f1da" providerId="AD" clId="Web-{9C320141-A8EA-C845-5B6B-6AE9053B2DDC}" dt="2021-06-23T16:05:35.993" v="0" actId="1076"/>
      <pc:docMkLst>
        <pc:docMk/>
      </pc:docMkLst>
      <pc:sldChg chg="modSp">
        <pc:chgData name="Kulvinderjit Singh" userId="S::kulvinderjit.singh@xoserve.com::eadb32f3-53cc-459d-aca4-3527f1c9f1da" providerId="AD" clId="Web-{9C320141-A8EA-C845-5B6B-6AE9053B2DDC}" dt="2021-06-23T16:05:35.993" v="0" actId="1076"/>
        <pc:sldMkLst>
          <pc:docMk/>
          <pc:sldMk cId="416191731" sldId="885"/>
        </pc:sldMkLst>
        <pc:grpChg chg="mod">
          <ac:chgData name="Kulvinderjit Singh" userId="S::kulvinderjit.singh@xoserve.com::eadb32f3-53cc-459d-aca4-3527f1c9f1da" providerId="AD" clId="Web-{9C320141-A8EA-C845-5B6B-6AE9053B2DDC}" dt="2021-06-23T16:05:35.993" v="0" actId="1076"/>
          <ac:grpSpMkLst>
            <pc:docMk/>
            <pc:sldMk cId="416191731" sldId="885"/>
            <ac:grpSpMk id="7" creationId="{FBE72E1B-B13A-476D-AFF9-5A5D331FA784}"/>
          </ac:grpSpMkLst>
        </pc:grpChg>
      </pc:sldChg>
    </pc:docChg>
  </pc:docChgLst>
  <pc:docChgLst>
    <pc:chgData name="Tracy OConnor" userId="S::tracy.oconnor@xoserve.com::c165d205-f988-41c6-a790-ae0515e39fe0" providerId="AD" clId="Web-{8D36B8EE-39FF-6C37-DA59-87CBCE47FF14}"/>
    <pc:docChg chg="modSld">
      <pc:chgData name="Tracy OConnor" userId="S::tracy.oconnor@xoserve.com::c165d205-f988-41c6-a790-ae0515e39fe0" providerId="AD" clId="Web-{8D36B8EE-39FF-6C37-DA59-87CBCE47FF14}" dt="2021-05-28T10:52:42.317" v="10" actId="20577"/>
      <pc:docMkLst>
        <pc:docMk/>
      </pc:docMkLst>
      <pc:sldChg chg="modSp">
        <pc:chgData name="Tracy OConnor" userId="S::tracy.oconnor@xoserve.com::c165d205-f988-41c6-a790-ae0515e39fe0" providerId="AD" clId="Web-{8D36B8EE-39FF-6C37-DA59-87CBCE47FF14}" dt="2021-05-28T10:52:42.317" v="10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8D36B8EE-39FF-6C37-DA59-87CBCE47FF14}" dt="2021-05-28T10:52:42.317" v="10" actId="20577"/>
          <ac:spMkLst>
            <pc:docMk/>
            <pc:sldMk cId="416191731" sldId="885"/>
            <ac:spMk id="2" creationId="{3BBF64D1-DD4B-479C-8274-060EA4CFB223}"/>
          </ac:spMkLst>
        </pc:spChg>
      </pc:sldChg>
    </pc:docChg>
  </pc:docChgLst>
  <pc:docChgLst>
    <pc:chgData name="Tracy OConnor" userId="S::tracy.oconnor@xoserve.com::c165d205-f988-41c6-a790-ae0515e39fe0" providerId="AD" clId="Web-{D2DE1415-B59C-6128-72D5-6D7F8282CADE}"/>
    <pc:docChg chg="modSld">
      <pc:chgData name="Tracy OConnor" userId="S::tracy.oconnor@xoserve.com::c165d205-f988-41c6-a790-ae0515e39fe0" providerId="AD" clId="Web-{D2DE1415-B59C-6128-72D5-6D7F8282CADE}" dt="2021-05-28T10:47:23.522" v="3"/>
      <pc:docMkLst>
        <pc:docMk/>
      </pc:docMkLst>
      <pc:sldChg chg="modSp">
        <pc:chgData name="Tracy OConnor" userId="S::tracy.oconnor@xoserve.com::c165d205-f988-41c6-a790-ae0515e39fe0" providerId="AD" clId="Web-{D2DE1415-B59C-6128-72D5-6D7F8282CADE}" dt="2021-05-28T10:47:23.522" v="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2DE1415-B59C-6128-72D5-6D7F8282CADE}" dt="2021-05-28T10:47:23.522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0" y="-784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XRN5371 - Minor Release Drop 10 -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359066"/>
              </p:ext>
            </p:extLst>
          </p:nvPr>
        </p:nvGraphicFramePr>
        <p:xfrm>
          <a:off x="138962" y="421418"/>
          <a:ext cx="8693205" cy="4502532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06">
                  <a:extLst>
                    <a:ext uri="{9D8B030D-6E8A-4147-A177-3AD203B41FA5}">
                      <a16:colId xmlns:a16="http://schemas.microsoft.com/office/drawing/2014/main" val="1287623157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81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1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1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30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highlight>
                            <a:srgbClr val="FFFFFF"/>
                          </a:highlight>
                        </a:rPr>
                        <a:t>Build phase completed for all changes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highlight>
                            <a:srgbClr val="FFFFFF"/>
                          </a:highlight>
                        </a:rPr>
                        <a:t>Acceptance Testing phase competed for all changes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highlight>
                            <a:srgbClr val="FFFFFF"/>
                          </a:highlight>
                        </a:rPr>
                        <a:t>Regression Testing in progress, expecting to meet milestones as per plan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highlight>
                            <a:srgbClr val="FFFFFF"/>
                          </a:highlight>
                        </a:rPr>
                        <a:t>Performance Testing preparation in progress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highlight>
                            <a:srgbClr val="FFFFFF"/>
                          </a:highlight>
                        </a:rPr>
                        <a:t>Go Live on track for Saturday 4</a:t>
                      </a:r>
                      <a:r>
                        <a:rPr lang="en-GB" sz="900" baseline="30000" dirty="0">
                          <a:highlight>
                            <a:srgbClr val="FFFFFF"/>
                          </a:highlight>
                        </a:rPr>
                        <a:t>th</a:t>
                      </a:r>
                      <a:r>
                        <a:rPr lang="en-GB" sz="900" dirty="0">
                          <a:highlight>
                            <a:srgbClr val="FFFFFF"/>
                          </a:highlight>
                        </a:rPr>
                        <a:t> September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highlight>
                          <a:srgbClr val="FFFFFF"/>
                        </a:highlight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highlight>
                            <a:srgbClr val="FFFFFF"/>
                          </a:highlight>
                        </a:rPr>
                        <a:t>Decision in August: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lt"/>
                          <a:ea typeface="+mn-ea"/>
                          <a:cs typeface="+mn-cs"/>
                        </a:rPr>
                        <a:t>No decisions are required this month.</a:t>
                      </a:r>
                    </a:p>
                    <a:p>
                      <a:pPr marL="0" lvl="0" indent="0" algn="l">
                        <a:buNone/>
                      </a:pPr>
                      <a:endParaRPr lang="en-US" sz="800" b="0" i="0" u="none" strike="noStrike" noProof="0" dirty="0">
                        <a:latin typeface="Arial"/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endParaRPr lang="en-GB" sz="80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700" b="1" i="1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9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XRN5309 -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FSG Automation of FSR Process</a:t>
                      </a:r>
                      <a:endParaRPr lang="en-US" dirty="0"/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XRN5188 -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MAP ID Data Upload to UK Link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XRN5246 -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Confirmation File Performance improvements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138962" y="4977711"/>
            <a:ext cx="150554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</a:t>
            </a:r>
            <a:r>
              <a:rPr lang="en-GB" sz="700"/>
              <a:t>27th July </a:t>
            </a:r>
            <a:r>
              <a:rPr lang="en-GB" sz="700" dirty="0"/>
              <a:t>2021</a:t>
            </a:r>
            <a:endParaRPr lang="en-GB" sz="700" dirty="0"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E72E1B-B13A-476D-AFF9-5A5D331FA784}"/>
              </a:ext>
            </a:extLst>
          </p:cNvPr>
          <p:cNvGrpSpPr/>
          <p:nvPr/>
        </p:nvGrpSpPr>
        <p:grpSpPr>
          <a:xfrm>
            <a:off x="4326395" y="3266689"/>
            <a:ext cx="3823854" cy="338554"/>
            <a:chOff x="4089862" y="3363887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0B10DF-7471-4A3C-8D79-BC70D9951622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79A256-08F4-47AE-A1E7-D5236EDBDC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225FC0-28B8-4B32-BD98-5987AA6CC43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95A5E90-0019-4E20-9DAF-03A0A03C2F69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D6FEFF2-877F-4668-966A-417E01563E6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7FB6C-18EE-4AF6-9530-0D3B489504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612897-D579-4D19-9103-4185A825379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8DEAFC-95C8-463F-97AD-E5359A907AE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2584B3-7F16-4961-8C5B-D78E5A8B87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A4759F0-7EB5-4E14-8A81-7787EE0168F3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546736C-F13F-405C-80AE-F5228B8B766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9F4A86-7B39-44A4-801C-54DB7E1116D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FEB9E2A-B2F8-47E5-AC62-F9E0993BDD46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B4663AC-B2E0-4B64-A960-604CB67CE2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AF4A9A-60AA-4C42-AECB-F86A2341D81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F5C49825-7AA8-43AD-9452-1BE5BA52E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878" y="1571115"/>
            <a:ext cx="4700452" cy="16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103fba77-31dd-4780-83f9-c54f26c3a260"/>
    <ds:schemaRef ds:uri="http://schemas.microsoft.com/office/infopath/2007/PartnerControls"/>
    <ds:schemaRef ds:uri="11f1cc19-a6a2-4477-822b-8358f9edc37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859A21-CF5A-4193-82DD-5DACCE746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101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XRN5371 - Minor Release Drop 10 -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9</cp:revision>
  <dcterms:created xsi:type="dcterms:W3CDTF">2018-09-02T17:12:15Z</dcterms:created>
  <dcterms:modified xsi:type="dcterms:W3CDTF">2021-07-30T08:33:53Z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