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81A67D-DAC8-4912-A320-3DEB1B098058}" v="1" dt="2021-08-24T07:37:23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02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B481A67D-DAC8-4912-A320-3DEB1B098058}"/>
    <pc:docChg chg="modSld">
      <pc:chgData name="Kulvinderjit Singh" userId="eadb32f3-53cc-459d-aca4-3527f1c9f1da" providerId="ADAL" clId="{B481A67D-DAC8-4912-A320-3DEB1B098058}" dt="2021-08-24T07:37:31.966" v="6" actId="1076"/>
      <pc:docMkLst>
        <pc:docMk/>
      </pc:docMkLst>
      <pc:sldChg chg="addSp modSp">
        <pc:chgData name="Kulvinderjit Singh" userId="eadb32f3-53cc-459d-aca4-3527f1c9f1da" providerId="ADAL" clId="{B481A67D-DAC8-4912-A320-3DEB1B098058}" dt="2021-08-24T07:37:31.966" v="6" actId="1076"/>
        <pc:sldMkLst>
          <pc:docMk/>
          <pc:sldMk cId="684685687" sldId="889"/>
        </pc:sldMkLst>
        <pc:grpChg chg="add mod ord">
          <ac:chgData name="Kulvinderjit Singh" userId="eadb32f3-53cc-459d-aca4-3527f1c9f1da" providerId="ADAL" clId="{B481A67D-DAC8-4912-A320-3DEB1B098058}" dt="2021-08-24T07:37:26.107" v="5" actId="166"/>
          <ac:grpSpMkLst>
            <pc:docMk/>
            <pc:sldMk cId="684685687" sldId="889"/>
            <ac:grpSpMk id="3" creationId="{F7046DC8-7226-4070-829A-0CE147D1EA4A}"/>
          </ac:grpSpMkLst>
        </pc:grpChg>
        <pc:grpChg chg="mod">
          <ac:chgData name="Kulvinderjit Singh" userId="eadb32f3-53cc-459d-aca4-3527f1c9f1da" providerId="ADAL" clId="{B481A67D-DAC8-4912-A320-3DEB1B098058}" dt="2021-08-24T07:37:23.822" v="4" actId="164"/>
          <ac:grpSpMkLst>
            <pc:docMk/>
            <pc:sldMk cId="684685687" sldId="889"/>
            <ac:grpSpMk id="9" creationId="{AA5C4EA1-1FF4-438B-8BD0-21607BB0C453}"/>
          </ac:grpSpMkLst>
        </pc:grpChg>
        <pc:grpChg chg="mod">
          <ac:chgData name="Kulvinderjit Singh" userId="eadb32f3-53cc-459d-aca4-3527f1c9f1da" providerId="ADAL" clId="{B481A67D-DAC8-4912-A320-3DEB1B098058}" dt="2021-08-24T07:37:23.822" v="4" actId="164"/>
          <ac:grpSpMkLst>
            <pc:docMk/>
            <pc:sldMk cId="684685687" sldId="889"/>
            <ac:grpSpMk id="10" creationId="{48E37795-90B4-482B-80FC-79E72229F869}"/>
          </ac:grpSpMkLst>
        </pc:grpChg>
        <pc:grpChg chg="mod">
          <ac:chgData name="Kulvinderjit Singh" userId="eadb32f3-53cc-459d-aca4-3527f1c9f1da" providerId="ADAL" clId="{B481A67D-DAC8-4912-A320-3DEB1B098058}" dt="2021-08-24T07:37:23.822" v="4" actId="164"/>
          <ac:grpSpMkLst>
            <pc:docMk/>
            <pc:sldMk cId="684685687" sldId="889"/>
            <ac:grpSpMk id="13" creationId="{2F530431-148B-4FCB-8C57-925E5CA17ECB}"/>
          </ac:grpSpMkLst>
        </pc:grpChg>
        <pc:grpChg chg="mod">
          <ac:chgData name="Kulvinderjit Singh" userId="eadb32f3-53cc-459d-aca4-3527f1c9f1da" providerId="ADAL" clId="{B481A67D-DAC8-4912-A320-3DEB1B098058}" dt="2021-08-24T07:37:23.822" v="4" actId="164"/>
          <ac:grpSpMkLst>
            <pc:docMk/>
            <pc:sldMk cId="684685687" sldId="889"/>
            <ac:grpSpMk id="16" creationId="{62A70F5E-8B94-432F-BB55-CDD005994499}"/>
          </ac:grpSpMkLst>
        </pc:grpChg>
        <pc:grpChg chg="mod">
          <ac:chgData name="Kulvinderjit Singh" userId="eadb32f3-53cc-459d-aca4-3527f1c9f1da" providerId="ADAL" clId="{B481A67D-DAC8-4912-A320-3DEB1B098058}" dt="2021-08-24T07:37:23.822" v="4" actId="164"/>
          <ac:grpSpMkLst>
            <pc:docMk/>
            <pc:sldMk cId="684685687" sldId="889"/>
            <ac:grpSpMk id="19" creationId="{0A6462F7-2ABC-4581-985C-D9BFC690E41B}"/>
          </ac:grpSpMkLst>
        </pc:grpChg>
        <pc:picChg chg="mod">
          <ac:chgData name="Kulvinderjit Singh" userId="eadb32f3-53cc-459d-aca4-3527f1c9f1da" providerId="ADAL" clId="{B481A67D-DAC8-4912-A320-3DEB1B098058}" dt="2021-08-24T07:37:31.966" v="6" actId="1076"/>
          <ac:picMkLst>
            <pc:docMk/>
            <pc:sldMk cId="684685687" sldId="889"/>
            <ac:picMk id="22" creationId="{F55EF7C0-E80D-46F3-B420-42A95D70E499}"/>
          </ac:picMkLst>
        </pc:picChg>
      </pc:sldChg>
    </pc:docChg>
  </pc:docChgLst>
  <pc:docChgLst>
    <pc:chgData name="Simon G Burton" userId="7b817789-b3a9-472e-9cfe-518402a4cf86" providerId="ADAL" clId="{8B6F07FF-165D-44FF-A56D-10C737D842D1}"/>
    <pc:docChg chg="custSel modSld">
      <pc:chgData name="Simon G Burton" userId="7b817789-b3a9-472e-9cfe-518402a4cf86" providerId="ADAL" clId="{8B6F07FF-165D-44FF-A56D-10C737D842D1}" dt="2021-08-19T07:20:24.244" v="236" actId="1076"/>
      <pc:docMkLst>
        <pc:docMk/>
      </pc:docMkLst>
      <pc:sldChg chg="addSp delSp modSp">
        <pc:chgData name="Simon G Burton" userId="7b817789-b3a9-472e-9cfe-518402a4cf86" providerId="ADAL" clId="{8B6F07FF-165D-44FF-A56D-10C737D842D1}" dt="2021-08-19T07:20:24.244" v="236" actId="1076"/>
        <pc:sldMkLst>
          <pc:docMk/>
          <pc:sldMk cId="684685687" sldId="889"/>
        </pc:sldMkLst>
        <pc:spChg chg="mod">
          <ac:chgData name="Simon G Burton" userId="7b817789-b3a9-472e-9cfe-518402a4cf86" providerId="ADAL" clId="{8B6F07FF-165D-44FF-A56D-10C737D842D1}" dt="2021-08-19T07:01:33.518" v="20" actId="6549"/>
          <ac:spMkLst>
            <pc:docMk/>
            <pc:sldMk cId="684685687" sldId="889"/>
            <ac:spMk id="5" creationId="{C181EB57-9627-4329-BB84-9BDF81695227}"/>
          </ac:spMkLst>
        </pc:spChg>
        <pc:graphicFrameChg chg="modGraphic">
          <ac:chgData name="Simon G Burton" userId="7b817789-b3a9-472e-9cfe-518402a4cf86" providerId="ADAL" clId="{8B6F07FF-165D-44FF-A56D-10C737D842D1}" dt="2021-08-19T07:07:53.849" v="228" actId="14100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add del">
          <ac:chgData name="Simon G Burton" userId="7b817789-b3a9-472e-9cfe-518402a4cf86" providerId="ADAL" clId="{8B6F07FF-165D-44FF-A56D-10C737D842D1}" dt="2021-08-19T07:14:08.376" v="231"/>
          <ac:picMkLst>
            <pc:docMk/>
            <pc:sldMk cId="684685687" sldId="889"/>
            <ac:picMk id="3" creationId="{B26D0A8E-BCF7-4D7F-AC47-8762074A89E5}"/>
          </ac:picMkLst>
        </pc:picChg>
        <pc:picChg chg="add del mod">
          <ac:chgData name="Simon G Burton" userId="7b817789-b3a9-472e-9cfe-518402a4cf86" providerId="ADAL" clId="{8B6F07FF-165D-44FF-A56D-10C737D842D1}" dt="2021-08-19T07:20:13.708" v="234" actId="478"/>
          <ac:picMkLst>
            <pc:docMk/>
            <pc:sldMk cId="684685687" sldId="889"/>
            <ac:picMk id="6" creationId="{D01B3D86-55A0-49B8-BA60-C9194E2D1B22}"/>
          </ac:picMkLst>
        </pc:picChg>
        <pc:picChg chg="add mod">
          <ac:chgData name="Simon G Burton" userId="7b817789-b3a9-472e-9cfe-518402a4cf86" providerId="ADAL" clId="{8B6F07FF-165D-44FF-A56D-10C737D842D1}" dt="2021-08-19T07:20:24.244" v="236" actId="1076"/>
          <ac:picMkLst>
            <pc:docMk/>
            <pc:sldMk cId="684685687" sldId="889"/>
            <ac:picMk id="22" creationId="{F55EF7C0-E80D-46F3-B420-42A95D70E499}"/>
          </ac:picMkLst>
        </pc:picChg>
        <pc:picChg chg="del">
          <ac:chgData name="Simon G Burton" userId="7b817789-b3a9-472e-9cfe-518402a4cf86" providerId="ADAL" clId="{8B6F07FF-165D-44FF-A56D-10C737D842D1}" dt="2021-08-19T07:13:19.190" v="229" actId="478"/>
          <ac:picMkLst>
            <pc:docMk/>
            <pc:sldMk cId="684685687" sldId="889"/>
            <ac:picMk id="23" creationId="{649C5324-4EEE-40D9-981D-8430456E34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369905"/>
              </p:ext>
            </p:extLst>
          </p:nvPr>
        </p:nvGraphicFramePr>
        <p:xfrm>
          <a:off x="229595" y="364608"/>
          <a:ext cx="8673331" cy="452115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1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2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2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(PIS) period 2 to commence on  27/09/21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September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17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 (XRN5093)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5600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19</a:t>
            </a:r>
            <a:r>
              <a:rPr lang="en-GB" sz="700" baseline="30000" dirty="0"/>
              <a:t>th</a:t>
            </a:r>
            <a:r>
              <a:rPr lang="en-GB" sz="700" dirty="0"/>
              <a:t> August 2021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55EF7C0-E80D-46F3-B420-42A95D70E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692" y="1658822"/>
            <a:ext cx="4496427" cy="348467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7046DC8-7226-4070-829A-0CE147D1EA4A}"/>
              </a:ext>
            </a:extLst>
          </p:cNvPr>
          <p:cNvGrpSpPr/>
          <p:nvPr/>
        </p:nvGrpSpPr>
        <p:grpSpPr>
          <a:xfrm>
            <a:off x="4430148" y="3342061"/>
            <a:ext cx="3823854" cy="338554"/>
            <a:chOff x="4430148" y="3342061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A5C4EA1-1FF4-438B-8BD0-21607BB0C453}"/>
                </a:ext>
              </a:extLst>
            </p:cNvPr>
            <p:cNvGrpSpPr/>
            <p:nvPr/>
          </p:nvGrpSpPr>
          <p:grpSpPr>
            <a:xfrm>
              <a:off x="4430148" y="3342061"/>
              <a:ext cx="741910" cy="215444"/>
              <a:chOff x="4089862" y="3477140"/>
              <a:chExt cx="741910" cy="215444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6BA3563-53F1-4A8B-B5A8-5356E4A53D38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68AC6B-A13B-49A5-BD8D-4E7BFE49733F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8E37795-90B4-482B-80FC-79E72229F869}"/>
                </a:ext>
              </a:extLst>
            </p:cNvPr>
            <p:cNvGrpSpPr/>
            <p:nvPr/>
          </p:nvGrpSpPr>
          <p:grpSpPr>
            <a:xfrm>
              <a:off x="5201152" y="3342061"/>
              <a:ext cx="741910" cy="215444"/>
              <a:chOff x="4089862" y="3477140"/>
              <a:chExt cx="741910" cy="21544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16D9FDB-94FB-4730-90DA-4BE2D46C520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258E61-1BE8-40CC-BDBA-324295A6F446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On Track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F530431-148B-4FCB-8C57-925E5CA17ECB}"/>
                </a:ext>
              </a:extLst>
            </p:cNvPr>
            <p:cNvGrpSpPr/>
            <p:nvPr/>
          </p:nvGrpSpPr>
          <p:grpSpPr>
            <a:xfrm>
              <a:off x="5943062" y="3342061"/>
              <a:ext cx="741910" cy="215444"/>
              <a:chOff x="4089862" y="3477140"/>
              <a:chExt cx="741910" cy="21544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58A25A8-FD1C-43B8-A4FB-0E6445772E1E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825B380-437E-43C5-8D2C-0DFD0465573E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At Risk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A70F5E-8B94-432F-BB55-CDD005994499}"/>
                </a:ext>
              </a:extLst>
            </p:cNvPr>
            <p:cNvGrpSpPr/>
            <p:nvPr/>
          </p:nvGrpSpPr>
          <p:grpSpPr>
            <a:xfrm>
              <a:off x="6576906" y="3342061"/>
              <a:ext cx="741910" cy="215444"/>
              <a:chOff x="4089862" y="3477140"/>
              <a:chExt cx="741910" cy="215444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EA6FE6E-2D9E-494B-AA97-9F66054EE07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3C5751-0F95-4764-B46D-C02FFA5257C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Overdue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A6462F7-2ABC-4581-985C-D9BFC690E41B}"/>
                </a:ext>
              </a:extLst>
            </p:cNvPr>
            <p:cNvGrpSpPr/>
            <p:nvPr/>
          </p:nvGrpSpPr>
          <p:grpSpPr>
            <a:xfrm>
              <a:off x="7318816" y="3342061"/>
              <a:ext cx="935186" cy="338554"/>
              <a:chOff x="4089862" y="3477140"/>
              <a:chExt cx="741910" cy="33855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F831A77-64E4-4D2C-BCFE-458A86613C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E85C16-EBE5-4C7C-9B64-8DBEFC630C4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103fba77-31dd-4780-83f9-c54f26c3a260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11f1cc19-a6a2-4477-822b-8358f9edc374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29E10F-D00D-4D63-8F30-DBC2E426D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124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24</cp:revision>
  <dcterms:created xsi:type="dcterms:W3CDTF">2018-09-02T17:12:15Z</dcterms:created>
  <dcterms:modified xsi:type="dcterms:W3CDTF">2021-08-24T07:37:32Z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