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63" r:id="rId5"/>
    <p:sldId id="4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D73320DF-62F4-FC4A-A944-F259170F0FBD}"/>
    <pc:docChg chg="custSel delSld modSld">
      <pc:chgData name="Joanne Williams" userId="d39fd7a2-e977-4005-a1b8-665cd7ce1fbd" providerId="ADAL" clId="{D73320DF-62F4-FC4A-A944-F259170F0FBD}" dt="2021-07-28T10:19:40.467" v="1442" actId="2696"/>
      <pc:docMkLst>
        <pc:docMk/>
      </pc:docMkLst>
      <pc:sldChg chg="modSp mod">
        <pc:chgData name="Joanne Williams" userId="d39fd7a2-e977-4005-a1b8-665cd7ce1fbd" providerId="ADAL" clId="{D73320DF-62F4-FC4A-A944-F259170F0FBD}" dt="2021-07-28T10:06:04.353" v="9" actId="313"/>
        <pc:sldMkLst>
          <pc:docMk/>
          <pc:sldMk cId="1210139697" sldId="463"/>
        </pc:sldMkLst>
        <pc:spChg chg="mod">
          <ac:chgData name="Joanne Williams" userId="d39fd7a2-e977-4005-a1b8-665cd7ce1fbd" providerId="ADAL" clId="{D73320DF-62F4-FC4A-A944-F259170F0FBD}" dt="2021-07-28T10:06:04.353" v="9" actId="313"/>
          <ac:spMkLst>
            <pc:docMk/>
            <pc:sldMk cId="1210139697" sldId="463"/>
            <ac:spMk id="5" creationId="{F2593A0D-9414-4F66-A28B-C8A2F59EF164}"/>
          </ac:spMkLst>
        </pc:spChg>
      </pc:sldChg>
      <pc:sldChg chg="modSp mod">
        <pc:chgData name="Joanne Williams" userId="d39fd7a2-e977-4005-a1b8-665cd7ce1fbd" providerId="ADAL" clId="{D73320DF-62F4-FC4A-A944-F259170F0FBD}" dt="2021-07-28T10:19:16.538" v="1440" actId="20577"/>
        <pc:sldMkLst>
          <pc:docMk/>
          <pc:sldMk cId="2118301786" sldId="469"/>
        </pc:sldMkLst>
        <pc:graphicFrameChg chg="modGraphic">
          <ac:chgData name="Joanne Williams" userId="d39fd7a2-e977-4005-a1b8-665cd7ce1fbd" providerId="ADAL" clId="{D73320DF-62F4-FC4A-A944-F259170F0FBD}" dt="2021-07-28T10:19:16.538" v="1440" actId="20577"/>
          <ac:graphicFrameMkLst>
            <pc:docMk/>
            <pc:sldMk cId="2118301786" sldId="469"/>
            <ac:graphicFrameMk id="4" creationId="{CEEA4514-D8BB-4490-B1C9-DBD08D5EA15A}"/>
          </ac:graphicFrameMkLst>
        </pc:graphicFrameChg>
      </pc:sldChg>
      <pc:sldChg chg="del">
        <pc:chgData name="Joanne Williams" userId="d39fd7a2-e977-4005-a1b8-665cd7ce1fbd" providerId="ADAL" clId="{D73320DF-62F4-FC4A-A944-F259170F0FBD}" dt="2021-07-28T10:19:38.289" v="1441" actId="2696"/>
        <pc:sldMkLst>
          <pc:docMk/>
          <pc:sldMk cId="2730551782" sldId="470"/>
        </pc:sldMkLst>
      </pc:sldChg>
      <pc:sldChg chg="del">
        <pc:chgData name="Joanne Williams" userId="d39fd7a2-e977-4005-a1b8-665cd7ce1fbd" providerId="ADAL" clId="{D73320DF-62F4-FC4A-A944-F259170F0FBD}" dt="2021-07-28T10:19:40.467" v="1442" actId="2696"/>
        <pc:sldMkLst>
          <pc:docMk/>
          <pc:sldMk cId="4155627481" sldId="4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28/07/2021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2031FE-D110-4BE8-B28F-208BC0F469B6}" type="slidenum">
              <a:rPr lang="en-GB" smtClean="0"/>
              <a:t>2</a:t>
            </a:fld>
            <a:endParaRPr lang="en-GB"/>
          </a:p>
        </p:txBody>
      </p:sp>
    </p:spTree>
    <p:extLst>
      <p:ext uri="{BB962C8B-B14F-4D97-AF65-F5344CB8AC3E}">
        <p14:creationId xmlns:p14="http://schemas.microsoft.com/office/powerpoint/2010/main" val="1417853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June Updates for August’s </a:t>
            </a:r>
            <a:r>
              <a:rPr lang="en-GB" sz="3450" dirty="0" err="1">
                <a:latin typeface="Arial"/>
                <a:cs typeface="Arial"/>
              </a:rPr>
              <a:t>ChMC</a:t>
            </a:r>
            <a:endParaRPr lang="en-GB" dirty="0"/>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1627146955"/>
              </p:ext>
            </p:extLst>
          </p:nvPr>
        </p:nvGraphicFramePr>
        <p:xfrm>
          <a:off x="200025" y="898285"/>
          <a:ext cx="11781443" cy="5795080"/>
        </p:xfrm>
        <a:graphic>
          <a:graphicData uri="http://schemas.openxmlformats.org/drawingml/2006/table">
            <a:tbl>
              <a:tblPr firstRow="1" bandRow="1">
                <a:tableStyleId>{5C22544A-7EE6-4342-B048-85BDC9FD1C3A}</a:tableStyleId>
              </a:tblPr>
              <a:tblGrid>
                <a:gridCol w="11781443">
                  <a:extLst>
                    <a:ext uri="{9D8B030D-6E8A-4147-A177-3AD203B41FA5}">
                      <a16:colId xmlns:a16="http://schemas.microsoft.com/office/drawing/2014/main" val="429621566"/>
                    </a:ext>
                  </a:extLst>
                </a:gridCol>
              </a:tblGrid>
              <a:tr h="408419">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500" dirty="0">
                          <a:solidFill>
                            <a:schemeClr val="tx1"/>
                          </a:solidFill>
                          <a:latin typeface="Calibri"/>
                          <a:cs typeface="Calibri"/>
                        </a:rPr>
                        <a:t>Following on from the Must Reads Workshop and consequential discussions we are continuing to analyse the Must Read Options. We are evaluating the options to understand the benefits to all customer constituencies, as well as understanding additional process overheads that the options may create. We will be talking directly to customers where requested, as well as discussing at the relevant Detailed Analysis Workshop.</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Internal teams are continuing to revisit the GSR process to see if additional improvements can be identified and built into the Ideal “To Be” process, which will form the foundations of the GSR Detailed Analysis Workshop. </a:t>
                      </a:r>
                    </a:p>
                    <a:p>
                      <a:pPr marL="171450" indent="-171450">
                        <a:buFont typeface="Arial" panose="020B0604020202020204" pitchFamily="34" charset="0"/>
                        <a:buChar char="•"/>
                      </a:pPr>
                      <a:endParaRPr lang="en-GB" sz="1500" kern="1200" dirty="0">
                        <a:solidFill>
                          <a:schemeClr val="tx1"/>
                        </a:solidFill>
                        <a:latin typeface="Calibri"/>
                        <a:ea typeface="+mn-ea"/>
                        <a:cs typeface="Calibri"/>
                      </a:endParaRPr>
                    </a:p>
                    <a:p>
                      <a:pPr marL="171450" indent="-171450">
                        <a:buFont typeface="Arial" panose="020B0604020202020204" pitchFamily="34" charset="0"/>
                        <a:buChar char="•"/>
                      </a:pPr>
                      <a:r>
                        <a:rPr lang="en-GB" sz="1500" dirty="0">
                          <a:solidFill>
                            <a:schemeClr val="tx1"/>
                          </a:solidFill>
                          <a:latin typeface="Calibri"/>
                          <a:cs typeface="Calibri"/>
                        </a:rPr>
                        <a:t>The CMS Rebuild Team have completed the input to Rec Schedule 3 review, in relation to the CSSC the Programme senior BA has visibility of requirements of the CMS requirements. The BA shall also be a key attendance at the relevant CMS Workshops to ensure we understand any consequences.  We shall continue to do this for any other key changes that are inflight too.</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We continue to work with the Xoserve Governance Team on the TOG Mod, the outputs shall be shared as the MOD Develops.</a:t>
                      </a:r>
                    </a:p>
                    <a:p>
                      <a:pPr marL="171450" indent="-171450">
                        <a:buFont typeface="Arial" panose="020B0604020202020204" pitchFamily="34" charset="0"/>
                        <a:buChar char="•"/>
                      </a:pPr>
                      <a:endParaRPr lang="en-GB" sz="1500" dirty="0">
                        <a:solidFill>
                          <a:schemeClr val="tx1"/>
                        </a:solidFill>
                        <a:latin typeface="Calibri"/>
                        <a:cs typeface="Calibri"/>
                      </a:endParaRPr>
                    </a:p>
                    <a:p>
                      <a:pPr marL="171450" indent="-171450">
                        <a:buFont typeface="Arial" panose="020B0604020202020204" pitchFamily="34" charset="0"/>
                        <a:buChar char="•"/>
                      </a:pPr>
                      <a:r>
                        <a:rPr lang="en-GB" sz="1500" dirty="0">
                          <a:solidFill>
                            <a:schemeClr val="tx1"/>
                          </a:solidFill>
                          <a:latin typeface="Calibri"/>
                          <a:cs typeface="Calibri"/>
                        </a:rPr>
                        <a:t>We are refining the Workshop plan for both internal and external workshops, internal workshops will commence first to provide input into the external workshops. We are intending to run a kick off workshop during August, invites will be issued to the open distribution list in due course.</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2118301786"/>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Deborah Coyle</DisplayName>
        <AccountId>278</AccountId>
        <AccountType/>
      </UserInfo>
    </SharedWithUsers>
  </documentManagement>
</p:properties>
</file>

<file path=customXml/itemProps1.xml><?xml version="1.0" encoding="utf-8"?>
<ds:datastoreItem xmlns:ds="http://schemas.openxmlformats.org/officeDocument/2006/customXml" ds:itemID="{96CAC24B-384F-4B2B-B716-22B15723395A}"/>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B32DC69A-4E4C-4C5F-A573-ED75CA8821B0}">
  <ds:schemaRefs>
    <ds:schemaRef ds:uri="http://www.w3.org/XML/1998/namespace"/>
    <ds:schemaRef ds:uri="http://purl.org/dc/term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purl.org/dc/dcmitype/"/>
    <ds:schemaRef ds:uri="http://schemas.microsoft.com/office/2006/documentManagement/types"/>
    <ds:schemaRef ds:uri="691200bb-23ec-4320-bfcc-6974bc463eb3"/>
    <ds:schemaRef ds:uri="1447494a-e48f-468a-bba7-54d8a0f3944e"/>
  </ds:schemaRefs>
</ds:datastoreItem>
</file>

<file path=docProps/app.xml><?xml version="1.0" encoding="utf-8"?>
<Properties xmlns="http://schemas.openxmlformats.org/officeDocument/2006/extended-properties" xmlns:vt="http://schemas.openxmlformats.org/officeDocument/2006/docPropsVTypes">
  <TotalTime>1848</TotalTime>
  <Words>273</Words>
  <Application>Microsoft Macintosh PowerPoint</Application>
  <PresentationFormat>Widescreen</PresentationFormat>
  <Paragraphs>15</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1_Office Theme</vt:lpstr>
      <vt:lpstr>CMS Rebuild Update</vt:lpstr>
      <vt:lpstr>CMS Rebuild - Progress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2</cp:revision>
  <dcterms:created xsi:type="dcterms:W3CDTF">2020-12-03T15:59:13Z</dcterms:created>
  <dcterms:modified xsi:type="dcterms:W3CDTF">2021-07-28T10:19:55Z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y fmtid="{D5CDD505-2E9C-101B-9397-08002B2CF9AE}" pid="9" name="_SourceUrl">
    <vt:lpwstr/>
  </property>
  <property fmtid="{D5CDD505-2E9C-101B-9397-08002B2CF9AE}" pid="10" name="_SharedFileIndex">
    <vt:lpwstr/>
  </property>
</Properties>
</file>