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2" r:id="rId8"/>
    <p:sldId id="783" r:id="rId9"/>
    <p:sldId id="320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BAC3CD-64A1-4549-BDA9-7F413C8F9A18}" v="1211" dt="2021-08-06T12:59:14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7" autoAdjust="0"/>
    <p:restoredTop sz="43339" autoAdjust="0"/>
  </p:normalViewPr>
  <p:slideViewPr>
    <p:cSldViewPr>
      <p:cViewPr varScale="1">
        <p:scale>
          <a:sx n="90" d="100"/>
          <a:sy n="90" d="100"/>
        </p:scale>
        <p:origin x="904" y="52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August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6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August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Summary Dashboard July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4688" y="675485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70771" y="1790709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33019" y="2791647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92826" y="3973446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0112" y="675471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69548" y="1765455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64048" y="2782812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64048" y="3951902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7" y="2046808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46" y="4147090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71" y="3075119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48" y="4258376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5" y="1040446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47" y="95871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5" y="3202794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83" y="2075151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49530" y="3373287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05622"/>
              </p:ext>
            </p:extLst>
          </p:nvPr>
        </p:nvGraphicFramePr>
        <p:xfrm>
          <a:off x="1849547" y="970037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6325"/>
              </p:ext>
            </p:extLst>
          </p:nvPr>
        </p:nvGraphicFramePr>
        <p:xfrm>
          <a:off x="1825981" y="206215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56302"/>
              </p:ext>
            </p:extLst>
          </p:nvPr>
        </p:nvGraphicFramePr>
        <p:xfrm>
          <a:off x="1829294" y="311406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69985"/>
              </p:ext>
            </p:extLst>
          </p:nvPr>
        </p:nvGraphicFramePr>
        <p:xfrm>
          <a:off x="1822900" y="422879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66316"/>
              </p:ext>
            </p:extLst>
          </p:nvPr>
        </p:nvGraphicFramePr>
        <p:xfrm>
          <a:off x="5594705" y="97341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2127"/>
              </p:ext>
            </p:extLst>
          </p:nvPr>
        </p:nvGraphicFramePr>
        <p:xfrm>
          <a:off x="5594705" y="206215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02504"/>
              </p:ext>
            </p:extLst>
          </p:nvPr>
        </p:nvGraphicFramePr>
        <p:xfrm>
          <a:off x="5598401" y="311683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289942"/>
              </p:ext>
            </p:extLst>
          </p:nvPr>
        </p:nvGraphicFramePr>
        <p:xfrm>
          <a:off x="5594705" y="422879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61622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6</a:t>
            </a:r>
            <a:r>
              <a:rPr lang="en-GB" sz="900" b="1" baseline="30000" dirty="0"/>
              <a:t>th</a:t>
            </a:r>
            <a:r>
              <a:rPr lang="en-GB" sz="900" b="1" dirty="0"/>
              <a:t> August 2021. For defect reporting, value are those defects where a fix is yet to be deployed.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A578C236-8986-4AC1-A359-0E742B8E222F}"/>
              </a:ext>
            </a:extLst>
          </p:cNvPr>
          <p:cNvSpPr/>
          <p:nvPr/>
        </p:nvSpPr>
        <p:spPr>
          <a:xfrm rot="5400000">
            <a:off x="3227338" y="2290062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77C4BC11-3976-4C7A-801D-9B993BD21AE3}"/>
              </a:ext>
            </a:extLst>
          </p:cNvPr>
          <p:cNvSpPr/>
          <p:nvPr/>
        </p:nvSpPr>
        <p:spPr>
          <a:xfrm rot="16200000">
            <a:off x="7015362" y="330239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56ACE4A7-B5C3-422A-B304-B6A4F2713C5B}"/>
              </a:ext>
            </a:extLst>
          </p:cNvPr>
          <p:cNvSpPr/>
          <p:nvPr/>
        </p:nvSpPr>
        <p:spPr>
          <a:xfrm rot="5400000">
            <a:off x="7015362" y="2295369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876833C3-B13E-4313-81CA-46D47F92C969}"/>
              </a:ext>
            </a:extLst>
          </p:cNvPr>
          <p:cNvSpPr/>
          <p:nvPr/>
        </p:nvSpPr>
        <p:spPr>
          <a:xfrm rot="5400000">
            <a:off x="6993104" y="1184834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7B19E595-11EF-43E0-87B2-D02535F11BDD}"/>
              </a:ext>
            </a:extLst>
          </p:cNvPr>
          <p:cNvSpPr/>
          <p:nvPr/>
        </p:nvSpPr>
        <p:spPr>
          <a:xfrm rot="5400000">
            <a:off x="7015362" y="4417117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Left-Right 38">
            <a:extLst>
              <a:ext uri="{FF2B5EF4-FFF2-40B4-BE49-F238E27FC236}">
                <a16:creationId xmlns:a16="http://schemas.microsoft.com/office/drawing/2014/main" id="{2D895122-2C3E-40A5-9225-A6C4451575B5}"/>
              </a:ext>
            </a:extLst>
          </p:cNvPr>
          <p:cNvSpPr/>
          <p:nvPr/>
        </p:nvSpPr>
        <p:spPr>
          <a:xfrm>
            <a:off x="3234672" y="451824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F2AA7A5C-2745-4C27-9A8A-8A2D46F47C7B}"/>
              </a:ext>
            </a:extLst>
          </p:cNvPr>
          <p:cNvSpPr/>
          <p:nvPr/>
        </p:nvSpPr>
        <p:spPr>
          <a:xfrm rot="16200000">
            <a:off x="3247286" y="1190454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100" dirty="0"/>
              <a:t>Customer Issue Summary </a:t>
            </a:r>
            <a:r>
              <a:rPr lang="en-GB" sz="1400" dirty="0"/>
              <a:t>(as at 6</a:t>
            </a:r>
            <a:r>
              <a:rPr lang="en-GB" sz="1400" baseline="30000" dirty="0"/>
              <a:t>th</a:t>
            </a:r>
            <a:r>
              <a:rPr lang="en-GB" sz="1400" dirty="0"/>
              <a:t> August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AFA247-E744-48FA-9299-927F5DE1A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1103"/>
            <a:ext cx="8640960" cy="453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18215"/>
              </p:ext>
            </p:extLst>
          </p:nvPr>
        </p:nvGraphicFramePr>
        <p:xfrm>
          <a:off x="160020" y="647489"/>
          <a:ext cx="8862060" cy="430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where a fix has been deployed however, data corrections and AQ re-calculations still required..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One defect raised in July identified internally. Open defects requiring a fix  reduced to 4 during July however, 11 defects still require data correction and AQ re-calculation.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will be issued mid August..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process improvements, business process improvements have been implemented and continual improvements are being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July)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One defect raised in July, identified internally..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Eleven defects awaiting data correction and/or assurance and AQ re-calculation.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continue to host AQ support sessions to date providing an overview of the support on offer from the team, and sharing knowledge &amp; assurance of the monthly AQ calculation for individual organisations.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Annual AQ activities will commence mid September, this may impact AQ recalculation activities and financial adjustments for AQ defects.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AQ knowledge session material ahead of support sessions to be arranged.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Deployed fixes for 5 defects.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August)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re-calculate 3 defects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Issue financial adjustments mid August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99F208-2B23-433A-ADF1-B7AA19C28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84250"/>
            <a:ext cx="8147247" cy="387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Amendment Invoice Dashboard – </a:t>
            </a:r>
            <a:br>
              <a:rPr lang="en-GB" dirty="0"/>
            </a:br>
            <a:r>
              <a:rPr lang="en-GB" dirty="0"/>
              <a:t>Outstanding Exceptions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9D331-DB23-4341-91FA-72BEEE803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54500"/>
            <a:ext cx="7272807" cy="31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 to Updates on Xoserve.com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06f4956c-4c52-4651-8c4e-2a64183ace1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103fba77-31dd-4780-83f9-c54f26c3a260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54A9B2-A1B7-4AC6-91BB-8FD4B3FF1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4956c-4c52-4651-8c4e-2a64183ace1b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42714</TotalTime>
  <Words>534</Words>
  <Application>Microsoft Office PowerPoint</Application>
  <PresentationFormat>On-screen Show (16:9)</PresentationFormat>
  <Paragraphs>107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Customer Issue Management Dashboard CoMC </vt:lpstr>
      <vt:lpstr>Summary Dashboard July 2021 Period</vt:lpstr>
      <vt:lpstr>PowerPoint Presentation</vt:lpstr>
      <vt:lpstr>PowerPoint Presentation</vt:lpstr>
      <vt:lpstr>PowerPoint Presentation</vt:lpstr>
      <vt:lpstr>Amendment Invoice Dashboard –  Outstanding Exceptions</vt:lpstr>
      <vt:lpstr>Links to Updates on Xoserve.com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Michele Downes</cp:lastModifiedBy>
  <cp:revision>304</cp:revision>
  <dcterms:created xsi:type="dcterms:W3CDTF">2018-09-02T17:12:15Z</dcterms:created>
  <dcterms:modified xsi:type="dcterms:W3CDTF">2021-08-06T12:59:14Z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